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6" r:id="rId2"/>
    <p:sldId id="258" r:id="rId3"/>
    <p:sldId id="267" r:id="rId4"/>
    <p:sldId id="259" r:id="rId5"/>
    <p:sldId id="260" r:id="rId6"/>
    <p:sldId id="265" r:id="rId7"/>
    <p:sldId id="270" r:id="rId8"/>
    <p:sldId id="271"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9822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5" autoAdjust="0"/>
    <p:restoredTop sz="94434" autoAdjust="0"/>
  </p:normalViewPr>
  <p:slideViewPr>
    <p:cSldViewPr snapToGrid="0">
      <p:cViewPr varScale="1">
        <p:scale>
          <a:sx n="70" d="100"/>
          <a:sy n="70" d="100"/>
        </p:scale>
        <p:origin x="1284" y="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image1.jpg>
</file>

<file path=ppt/media/image2.jpg>
</file>

<file path=ppt/media/image3.png>
</file>

<file path=ppt/media/image4.png>
</file>

<file path=ppt/media/image5.png>
</file>

<file path=ppt/media/image6.jpg>
</file>

<file path=ppt/media/image7.png>
</file>

<file path=ppt/media/image8.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5F7C34-BEAC-4414-BFC3-919B7C34C3B3}" type="datetimeFigureOut">
              <a:rPr lang="en-US" smtClean="0"/>
              <a:t>2/21/2020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1ACDBB-06F4-4D8F-AAD9-9AE4F1779451}" type="slidenum">
              <a:rPr lang="en-US" smtClean="0"/>
              <a:t>‹#›</a:t>
            </a:fld>
            <a:endParaRPr lang="en-US"/>
          </a:p>
        </p:txBody>
      </p:sp>
    </p:spTree>
    <p:extLst>
      <p:ext uri="{BB962C8B-B14F-4D97-AF65-F5344CB8AC3E}">
        <p14:creationId xmlns:p14="http://schemas.microsoft.com/office/powerpoint/2010/main" val="1282403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Usain_Bolt#cite_note-Longmore-36"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en.wikipedia.org/wiki/Usain_Bolt#cite_note-37"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COACH---</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rPr>
              <a:t>Pablo McNeil</a:t>
            </a:r>
            <a:r>
              <a:rPr lang="en-US" sz="1200" b="0" i="0" u="none" strike="noStrike"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a former Olympic sprint athlete(primary coach), and Dwayne Jarrett</a:t>
            </a:r>
            <a:r>
              <a:rPr lang="en-US" sz="1200" b="0" i="0" kern="1200" baseline="0" dirty="0" smtClean="0">
                <a:solidFill>
                  <a:schemeClr val="tx1"/>
                </a:solidFill>
                <a:effectLst/>
                <a:latin typeface="+mn-lt"/>
                <a:ea typeface="+mn-ea"/>
                <a:cs typeface="+mn-cs"/>
              </a:rPr>
              <a:t> (school coach)</a:t>
            </a:r>
            <a:endParaRPr lang="en-US" dirty="0"/>
          </a:p>
        </p:txBody>
      </p:sp>
      <p:sp>
        <p:nvSpPr>
          <p:cNvPr id="4" name="Slide Number Placeholder 3"/>
          <p:cNvSpPr>
            <a:spLocks noGrp="1"/>
          </p:cNvSpPr>
          <p:nvPr>
            <p:ph type="sldNum" sz="quarter" idx="10"/>
          </p:nvPr>
        </p:nvSpPr>
        <p:spPr/>
        <p:txBody>
          <a:bodyPr/>
          <a:lstStyle/>
          <a:p>
            <a:fld id="{0D1ACDBB-06F4-4D8F-AAD9-9AE4F1779451}" type="slidenum">
              <a:rPr lang="en-US" smtClean="0"/>
              <a:t>2</a:t>
            </a:fld>
            <a:endParaRPr lang="en-US"/>
          </a:p>
        </p:txBody>
      </p:sp>
    </p:spTree>
    <p:extLst>
      <p:ext uri="{BB962C8B-B14F-4D97-AF65-F5344CB8AC3E}">
        <p14:creationId xmlns:p14="http://schemas.microsoft.com/office/powerpoint/2010/main" val="60955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 Bolt's 200 m win made him the youngest world-junior gold </a:t>
            </a:r>
            <a:r>
              <a:rPr lang="en-US" sz="1200" b="0" i="0" kern="1200" dirty="0" err="1" smtClean="0">
                <a:solidFill>
                  <a:schemeClr val="tx1"/>
                </a:solidFill>
                <a:effectLst/>
                <a:latin typeface="+mn-lt"/>
                <a:ea typeface="+mn-ea"/>
                <a:cs typeface="+mn-cs"/>
              </a:rPr>
              <a:t>medallist</a:t>
            </a:r>
            <a:r>
              <a:rPr lang="en-US" sz="1200" b="0" i="0" kern="1200" dirty="0" smtClean="0">
                <a:solidFill>
                  <a:schemeClr val="tx1"/>
                </a:solidFill>
                <a:effectLst/>
                <a:latin typeface="+mn-lt"/>
                <a:ea typeface="+mn-ea"/>
                <a:cs typeface="+mn-cs"/>
              </a:rPr>
              <a:t> ever.</a:t>
            </a:r>
            <a:r>
              <a:rPr lang="en-US" sz="1200" b="0" i="0" u="none" strike="noStrike" kern="1200" baseline="30000" dirty="0" smtClean="0">
                <a:solidFill>
                  <a:schemeClr val="tx1"/>
                </a:solidFill>
                <a:effectLst/>
                <a:latin typeface="+mn-lt"/>
                <a:ea typeface="+mn-ea"/>
                <a:cs typeface="+mn-cs"/>
                <a:hlinkClick r:id="rId3"/>
              </a:rPr>
              <a:t>[34]</a:t>
            </a:r>
            <a:r>
              <a:rPr lang="en-US" sz="1200" b="0" i="0" kern="1200" dirty="0" smtClean="0">
                <a:solidFill>
                  <a:schemeClr val="tx1"/>
                </a:solidFill>
                <a:effectLst/>
                <a:latin typeface="+mn-lt"/>
                <a:ea typeface="+mn-ea"/>
                <a:cs typeface="+mn-cs"/>
              </a:rPr>
              <a:t> The expectation from the home crowd had made him so nervous that he had put his shoes on the wrong feet, although he realized the mistake before the race began</a:t>
            </a:r>
            <a:r>
              <a:rPr lang="en-US" sz="1200" b="0" i="0" u="none" strike="noStrike" kern="1200" baseline="30000" dirty="0" smtClean="0">
                <a:solidFill>
                  <a:schemeClr val="tx1"/>
                </a:solidFill>
                <a:effectLst/>
                <a:latin typeface="+mn-lt"/>
                <a:ea typeface="+mn-ea"/>
                <a:cs typeface="+mn-cs"/>
                <a:hlinkClick r:id="rId4"/>
              </a:rPr>
              <a:t>[35]</a:t>
            </a:r>
            <a:r>
              <a:rPr lang="en-US" sz="1200" b="0" i="0" kern="1200" dirty="0" smtClean="0">
                <a:solidFill>
                  <a:schemeClr val="tx1"/>
                </a:solidFill>
                <a:effectLst/>
                <a:latin typeface="+mn-lt"/>
                <a:ea typeface="+mn-ea"/>
                <a:cs typeface="+mn-cs"/>
              </a:rPr>
              <a:t>. However, it turned out to be a revelatory experience for Bolt, as he vowed never again to let himself be affected by pre-race nerves</a:t>
            </a:r>
            <a:endParaRPr lang="en-US" dirty="0"/>
          </a:p>
        </p:txBody>
      </p:sp>
      <p:sp>
        <p:nvSpPr>
          <p:cNvPr id="4" name="Slide Number Placeholder 3"/>
          <p:cNvSpPr>
            <a:spLocks noGrp="1"/>
          </p:cNvSpPr>
          <p:nvPr>
            <p:ph type="sldNum" sz="quarter" idx="10"/>
          </p:nvPr>
        </p:nvSpPr>
        <p:spPr/>
        <p:txBody>
          <a:bodyPr/>
          <a:lstStyle/>
          <a:p>
            <a:fld id="{0D1ACDBB-06F4-4D8F-AAD9-9AE4F1779451}" type="slidenum">
              <a:rPr lang="en-US" smtClean="0"/>
              <a:t>4</a:t>
            </a:fld>
            <a:endParaRPr lang="en-US"/>
          </a:p>
        </p:txBody>
      </p:sp>
    </p:spTree>
    <p:extLst>
      <p:ext uri="{BB962C8B-B14F-4D97-AF65-F5344CB8AC3E}">
        <p14:creationId xmlns:p14="http://schemas.microsoft.com/office/powerpoint/2010/main" val="520264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He won consecutive World Championship 100 m, 200 m and 4 × 100 </a:t>
            </a:r>
            <a:r>
              <a:rPr lang="en-US" sz="1200" dirty="0" err="1" smtClean="0"/>
              <a:t>metres</a:t>
            </a:r>
            <a:r>
              <a:rPr lang="en-US" sz="1200" dirty="0" smtClean="0"/>
              <a:t> relay gold medals from 2009 to 2015</a:t>
            </a:r>
          </a:p>
          <a:p>
            <a:endParaRPr lang="en-US" dirty="0"/>
          </a:p>
        </p:txBody>
      </p:sp>
      <p:sp>
        <p:nvSpPr>
          <p:cNvPr id="4" name="Slide Number Placeholder 3"/>
          <p:cNvSpPr>
            <a:spLocks noGrp="1"/>
          </p:cNvSpPr>
          <p:nvPr>
            <p:ph type="sldNum" sz="quarter" idx="10"/>
          </p:nvPr>
        </p:nvSpPr>
        <p:spPr/>
        <p:txBody>
          <a:bodyPr/>
          <a:lstStyle/>
          <a:p>
            <a:fld id="{0D1ACDBB-06F4-4D8F-AAD9-9AE4F1779451}" type="slidenum">
              <a:rPr lang="en-US" smtClean="0"/>
              <a:t>5</a:t>
            </a:fld>
            <a:endParaRPr lang="en-US"/>
          </a:p>
        </p:txBody>
      </p:sp>
    </p:spTree>
    <p:extLst>
      <p:ext uri="{BB962C8B-B14F-4D97-AF65-F5344CB8AC3E}">
        <p14:creationId xmlns:p14="http://schemas.microsoft.com/office/powerpoint/2010/main" val="1613640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He won consecutive World Championship 100 m, 200 m and 4 × 100 </a:t>
            </a:r>
            <a:r>
              <a:rPr lang="en-US" sz="1200" dirty="0" err="1" smtClean="0"/>
              <a:t>metres</a:t>
            </a:r>
            <a:r>
              <a:rPr lang="en-US" sz="1200" dirty="0" smtClean="0"/>
              <a:t> relay gold medals from 2009 to 2015o</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 both 100m and 200 m records in 2008</a:t>
            </a:r>
            <a:r>
              <a:rPr lang="en-US" sz="1200" baseline="0" dirty="0" smtClean="0"/>
              <a:t> Beijing </a:t>
            </a:r>
            <a:r>
              <a:rPr lang="en-US" sz="1200" baseline="0" dirty="0" err="1" smtClean="0"/>
              <a:t>olympics</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0D1ACDBB-06F4-4D8F-AAD9-9AE4F1779451}" type="slidenum">
              <a:rPr lang="en-US" smtClean="0"/>
              <a:t>6</a:t>
            </a:fld>
            <a:endParaRPr lang="en-US"/>
          </a:p>
        </p:txBody>
      </p:sp>
    </p:spTree>
    <p:extLst>
      <p:ext uri="{BB962C8B-B14F-4D97-AF65-F5344CB8AC3E}">
        <p14:creationId xmlns:p14="http://schemas.microsoft.com/office/powerpoint/2010/main" val="1627788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13335" y="802299"/>
            <a:ext cx="6477805" cy="2541431"/>
          </a:xfrm>
        </p:spPr>
        <p:txBody>
          <a:bodyPr bIns="0" anchor="b">
            <a:normAutofit/>
          </a:bodyPr>
          <a:lstStyle>
            <a:lvl1pPr algn="l">
              <a:defRPr sz="4950"/>
            </a:lvl1pPr>
          </a:lstStyle>
          <a:p>
            <a:r>
              <a:rPr lang="en-US"/>
              <a:t>Click to edit Master title style</a:t>
            </a:r>
            <a:endParaRPr lang="en-US" dirty="0"/>
          </a:p>
        </p:txBody>
      </p:sp>
      <p:sp>
        <p:nvSpPr>
          <p:cNvPr id="3" name="Subtitle 2"/>
          <p:cNvSpPr>
            <a:spLocks noGrp="1"/>
          </p:cNvSpPr>
          <p:nvPr>
            <p:ph type="subTitle" idx="1"/>
          </p:nvPr>
        </p:nvSpPr>
        <p:spPr>
          <a:xfrm>
            <a:off x="1813335" y="3531205"/>
            <a:ext cx="6477804" cy="977621"/>
          </a:xfrm>
        </p:spPr>
        <p:txBody>
          <a:bodyPr tIns="91440" bIns="91440">
            <a:normAutofit/>
          </a:bodyPr>
          <a:lstStyle>
            <a:lvl1pPr marL="0" indent="0" algn="l">
              <a:buNone/>
              <a:defRPr sz="1350" b="0" cap="all" baseline="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2/21/2020</a:t>
            </a:fld>
            <a:endParaRPr lang="en-US" dirty="0"/>
          </a:p>
        </p:txBody>
      </p:sp>
      <p:sp>
        <p:nvSpPr>
          <p:cNvPr id="5" name="Footer Placeholder 4"/>
          <p:cNvSpPr>
            <a:spLocks noGrp="1"/>
          </p:cNvSpPr>
          <p:nvPr>
            <p:ph type="ftr" sz="quarter" idx="11"/>
          </p:nvPr>
        </p:nvSpPr>
        <p:spPr>
          <a:xfrm>
            <a:off x="1812376" y="329308"/>
            <a:ext cx="3730436" cy="309201"/>
          </a:xfrm>
        </p:spPr>
        <p:txBody>
          <a:bodyPr/>
          <a:lstStyle/>
          <a:p>
            <a:endParaRPr lang="en-US" dirty="0"/>
          </a:p>
        </p:txBody>
      </p:sp>
      <p:sp>
        <p:nvSpPr>
          <p:cNvPr id="6" name="Slide Number Placeholder 5"/>
          <p:cNvSpPr>
            <a:spLocks noGrp="1"/>
          </p:cNvSpPr>
          <p:nvPr>
            <p:ph type="sldNum" sz="quarter" idx="12"/>
          </p:nvPr>
        </p:nvSpPr>
        <p:spPr>
          <a:xfrm>
            <a:off x="1078249" y="798973"/>
            <a:ext cx="608264"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1813335" y="3528542"/>
            <a:ext cx="6477804"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090422" y="1847088"/>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79333" y="798974"/>
            <a:ext cx="1211807"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83504" y="798974"/>
            <a:ext cx="5871623"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7079333" y="798974"/>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090422" y="1847088"/>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90679" y="1756130"/>
            <a:ext cx="6482366" cy="1887950"/>
          </a:xfrm>
        </p:spPr>
        <p:txBody>
          <a:bodyPr anchor="b">
            <a:normAutofit/>
          </a:bodyPr>
          <a:lstStyle>
            <a:lvl1pPr algn="l">
              <a:defRPr sz="2700"/>
            </a:lvl1pPr>
          </a:lstStyle>
          <a:p>
            <a:r>
              <a:rPr lang="en-US"/>
              <a:t>Click to edit Master title style</a:t>
            </a:r>
            <a:endParaRPr lang="en-US" dirty="0"/>
          </a:p>
        </p:txBody>
      </p:sp>
      <p:sp>
        <p:nvSpPr>
          <p:cNvPr id="3" name="Text Placeholder 2"/>
          <p:cNvSpPr>
            <a:spLocks noGrp="1"/>
          </p:cNvSpPr>
          <p:nvPr>
            <p:ph type="body" idx="1"/>
          </p:nvPr>
        </p:nvSpPr>
        <p:spPr>
          <a:xfrm>
            <a:off x="1090679" y="3806196"/>
            <a:ext cx="6472835" cy="1012929"/>
          </a:xfrm>
        </p:spPr>
        <p:txBody>
          <a:bodyPr tIns="91440">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090679" y="3804985"/>
            <a:ext cx="6472835"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86913" y="804890"/>
            <a:ext cx="7204226"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85498" y="2010879"/>
            <a:ext cx="3483864"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10328" y="2017343"/>
            <a:ext cx="3483864"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090422" y="1847088"/>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85394" y="804164"/>
            <a:ext cx="7205746"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85393" y="2019550"/>
            <a:ext cx="3483864" cy="801943"/>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1085393" y="2824270"/>
            <a:ext cx="3483864"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9272" y="2023004"/>
            <a:ext cx="3483864" cy="802237"/>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809272" y="2821491"/>
            <a:ext cx="3483864"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090422" y="1847088"/>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090422" y="1847088"/>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3504" y="798973"/>
            <a:ext cx="2454824" cy="2247117"/>
          </a:xfrm>
        </p:spPr>
        <p:txBody>
          <a:bodyPr anchor="b">
            <a:normAutofit/>
          </a:bodyPr>
          <a:lstStyle>
            <a:lvl1pPr algn="l">
              <a:defRPr sz="1800"/>
            </a:lvl1pPr>
          </a:lstStyle>
          <a:p>
            <a:r>
              <a:rPr lang="en-US"/>
              <a:t>Click to edit Master title style</a:t>
            </a:r>
            <a:endParaRPr lang="en-US" dirty="0"/>
          </a:p>
        </p:txBody>
      </p:sp>
      <p:sp>
        <p:nvSpPr>
          <p:cNvPr id="3" name="Content Placeholder 2"/>
          <p:cNvSpPr>
            <a:spLocks noGrp="1"/>
          </p:cNvSpPr>
          <p:nvPr>
            <p:ph idx="1"/>
          </p:nvPr>
        </p:nvSpPr>
        <p:spPr>
          <a:xfrm>
            <a:off x="3782785" y="798974"/>
            <a:ext cx="4509353"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83504" y="3205492"/>
            <a:ext cx="2456260" cy="2248181"/>
          </a:xfr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086210" y="3205491"/>
            <a:ext cx="2452118"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5608041" y="482171"/>
            <a:ext cx="3055900"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088405" y="1129513"/>
            <a:ext cx="4149246" cy="1830584"/>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3292" y="1122543"/>
            <a:ext cx="2093378" cy="3866327"/>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1087747" y="3145992"/>
            <a:ext cx="4143303" cy="2003742"/>
          </a:xfrm>
        </p:spPr>
        <p:txBody>
          <a:bodyPr>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a:xfrm>
            <a:off x="1085537" y="5469857"/>
            <a:ext cx="4145513" cy="320123"/>
          </a:xfrm>
        </p:spPr>
        <p:txBody>
          <a:bodyPr/>
          <a:lstStyle>
            <a:lvl1pPr algn="l">
              <a:defRPr/>
            </a:lvl1pPr>
          </a:lstStyle>
          <a:p>
            <a:fld id="{48A87A34-81AB-432B-8DAE-1953F412C126}" type="datetimeFigureOut">
              <a:rPr lang="en-US" dirty="0"/>
              <a:pPr/>
              <a:t>2/21/2020</a:t>
            </a:fld>
            <a:endParaRPr lang="en-US" dirty="0"/>
          </a:p>
        </p:txBody>
      </p:sp>
      <p:sp>
        <p:nvSpPr>
          <p:cNvPr id="6" name="Footer Placeholder 5"/>
          <p:cNvSpPr>
            <a:spLocks noGrp="1"/>
          </p:cNvSpPr>
          <p:nvPr>
            <p:ph type="ftr" sz="quarter" idx="11"/>
          </p:nvPr>
        </p:nvSpPr>
        <p:spPr>
          <a:xfrm>
            <a:off x="1085537" y="318641"/>
            <a:ext cx="4155753"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085537" y="3143605"/>
            <a:ext cx="4145513"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7"/>
            <a:ext cx="9144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9144000" cy="742950"/>
          </a:xfrm>
          <a:prstGeom prst="rect">
            <a:avLst/>
          </a:prstGeom>
        </p:spPr>
      </p:pic>
      <p:sp>
        <p:nvSpPr>
          <p:cNvPr id="2" name="Title Placeholder 1"/>
          <p:cNvSpPr>
            <a:spLocks noGrp="1"/>
          </p:cNvSpPr>
          <p:nvPr>
            <p:ph type="title"/>
          </p:nvPr>
        </p:nvSpPr>
        <p:spPr>
          <a:xfrm>
            <a:off x="1088685" y="804520"/>
            <a:ext cx="7202456"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88685" y="2015733"/>
            <a:ext cx="7202456"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5665604" y="330370"/>
            <a:ext cx="2625536" cy="309201"/>
          </a:xfrm>
          <a:prstGeom prst="rect">
            <a:avLst/>
          </a:prstGeom>
        </p:spPr>
        <p:txBody>
          <a:bodyPr vert="horz" lIns="91440" tIns="45720" rIns="91440" bIns="45720" rtlCol="0" anchor="ctr"/>
          <a:lstStyle>
            <a:lvl1pPr algn="r">
              <a:defRPr sz="750">
                <a:solidFill>
                  <a:schemeClr val="tx1">
                    <a:tint val="75000"/>
                  </a:schemeClr>
                </a:solidFill>
              </a:defRPr>
            </a:lvl1pPr>
          </a:lstStyle>
          <a:p>
            <a:fld id="{48A87A34-81AB-432B-8DAE-1953F412C126}" type="datetimeFigureOut">
              <a:rPr lang="en-US" dirty="0"/>
              <a:pPr/>
              <a:t>2/21/2020</a:t>
            </a:fld>
            <a:endParaRPr lang="en-US" dirty="0"/>
          </a:p>
        </p:txBody>
      </p:sp>
      <p:sp>
        <p:nvSpPr>
          <p:cNvPr id="5" name="Footer Placeholder 4"/>
          <p:cNvSpPr>
            <a:spLocks noGrp="1"/>
          </p:cNvSpPr>
          <p:nvPr>
            <p:ph type="ftr" sz="quarter" idx="3"/>
          </p:nvPr>
        </p:nvSpPr>
        <p:spPr>
          <a:xfrm>
            <a:off x="1088684" y="329308"/>
            <a:ext cx="4454127" cy="309201"/>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60046" y="798973"/>
            <a:ext cx="608264" cy="503578"/>
          </a:xfrm>
          <a:prstGeom prst="rect">
            <a:avLst/>
          </a:prstGeom>
        </p:spPr>
        <p:txBody>
          <a:bodyPr vert="horz" lIns="91440" tIns="45720" rIns="91440" bIns="45720" rtlCol="0" anchor="t"/>
          <a:lstStyle>
            <a:lvl1pPr algn="r">
              <a:defRPr sz="21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2400" b="0" i="0" kern="1200" cap="all">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00000"/>
        <a:buFont typeface="Arial" panose="020B0604020202020204" pitchFamily="34" charset="0"/>
        <a:buChar char="•"/>
        <a:defRPr sz="15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350" kern="1200" cap="none"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481" y="2290376"/>
            <a:ext cx="5251887" cy="2955341"/>
          </a:xfrm>
          <a:prstGeom prst="rect">
            <a:avLst/>
          </a:prstGeom>
          <a:ln>
            <a:noFill/>
          </a:ln>
          <a:effectLst>
            <a:outerShdw blurRad="76200" dir="13500000" sy="23000" kx="1200000" algn="br" rotWithShape="0">
              <a:prstClr val="black">
                <a:alpha val="20000"/>
              </a:prstClr>
            </a:outerShdw>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486465">
            <a:off x="-264607" y="2061439"/>
            <a:ext cx="4604442" cy="3073455"/>
          </a:xfrm>
          <a:prstGeom prst="rect">
            <a:avLst/>
          </a:prstGeom>
        </p:spPr>
      </p:pic>
      <p:sp>
        <p:nvSpPr>
          <p:cNvPr id="7" name="Rectangle 6"/>
          <p:cNvSpPr/>
          <p:nvPr/>
        </p:nvSpPr>
        <p:spPr>
          <a:xfrm>
            <a:off x="5741582" y="3482294"/>
            <a:ext cx="2886881" cy="400110"/>
          </a:xfrm>
          <a:prstGeom prst="rect">
            <a:avLst/>
          </a:prstGeom>
        </p:spPr>
        <p:txBody>
          <a:bodyPr wrap="none">
            <a:spAutoFit/>
          </a:bodyPr>
          <a:lstStyle/>
          <a:p>
            <a:r>
              <a:rPr lang="en-US" sz="2000" i="1" dirty="0">
                <a:latin typeface="Cambria" panose="02040503050406030204" pitchFamily="18" charset="0"/>
              </a:rPr>
              <a:t>The fastest man on earth</a:t>
            </a:r>
          </a:p>
        </p:txBody>
      </p:sp>
      <p:sp>
        <p:nvSpPr>
          <p:cNvPr id="2" name="Title 1">
            <a:extLst>
              <a:ext uri="{FF2B5EF4-FFF2-40B4-BE49-F238E27FC236}">
                <a16:creationId xmlns:a16="http://schemas.microsoft.com/office/drawing/2014/main" xmlns="" id="{481EB426-8D9D-4817-A757-02039852A9C0}"/>
              </a:ext>
            </a:extLst>
          </p:cNvPr>
          <p:cNvSpPr>
            <a:spLocks noGrp="1"/>
          </p:cNvSpPr>
          <p:nvPr>
            <p:ph type="ctrTitle"/>
          </p:nvPr>
        </p:nvSpPr>
        <p:spPr>
          <a:xfrm>
            <a:off x="5081722" y="2987061"/>
            <a:ext cx="3546741" cy="1222210"/>
          </a:xfrm>
        </p:spPr>
        <p:txBody>
          <a:bodyPr>
            <a:normAutofit fontScale="90000"/>
          </a:bodyPr>
          <a:lstStyle/>
          <a:p>
            <a:r>
              <a:rPr lang="en-US" sz="4000" dirty="0" err="1">
                <a:latin typeface="Times New Roman" panose="02020603050405020304" pitchFamily="18" charset="0"/>
                <a:cs typeface="Times New Roman" panose="02020603050405020304" pitchFamily="18" charset="0"/>
              </a:rPr>
              <a:t>Usain</a:t>
            </a:r>
            <a:r>
              <a:rPr lang="en-US" sz="4000" dirty="0">
                <a:latin typeface="Times New Roman" panose="02020603050405020304" pitchFamily="18" charset="0"/>
                <a:cs typeface="Times New Roman" panose="02020603050405020304" pitchFamily="18" charset="0"/>
              </a:rPr>
              <a:t> </a:t>
            </a:r>
            <a:r>
              <a:rPr lang="en-US" sz="4000" dirty="0" smtClean="0">
                <a:latin typeface="Times New Roman" panose="02020603050405020304" pitchFamily="18" charset="0"/>
                <a:cs typeface="Times New Roman" panose="02020603050405020304" pitchFamily="18" charset="0"/>
              </a:rPr>
              <a:t>Bolt</a:t>
            </a:r>
            <a:r>
              <a:rPr lang="en-US" dirty="0" smtClean="0"/>
              <a:t/>
            </a:r>
            <a:br>
              <a:rPr lang="en-US" dirty="0" smtClean="0"/>
            </a:br>
            <a:endParaRPr lang="en-US" dirty="0"/>
          </a:p>
        </p:txBody>
      </p:sp>
    </p:spTree>
    <p:extLst>
      <p:ext uri="{BB962C8B-B14F-4D97-AF65-F5344CB8AC3E}">
        <p14:creationId xmlns:p14="http://schemas.microsoft.com/office/powerpoint/2010/main" val="1083506072"/>
      </p:ext>
    </p:extLst>
  </p:cSld>
  <p:clrMapOvr>
    <a:masterClrMapping/>
  </p:clrMapOvr>
  <mc:AlternateContent xmlns:mc="http://schemas.openxmlformats.org/markup-compatibility/2006" xmlns:p14="http://schemas.microsoft.com/office/powerpoint/2010/main">
    <mc:Choice Requires="p14">
      <p:transition spd="slow" p14:dur="20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1250"/>
                                        <p:tgtEl>
                                          <p:spTgt spid="2"/>
                                        </p:tgtEl>
                                      </p:cBhvr>
                                    </p:animEffect>
                                  </p:childTnLst>
                                </p:cTn>
                              </p:par>
                            </p:childTnLst>
                          </p:cTn>
                        </p:par>
                        <p:par>
                          <p:cTn id="8" fill="hold">
                            <p:stCondLst>
                              <p:cond delay="1750"/>
                            </p:stCondLst>
                            <p:childTnLst>
                              <p:par>
                                <p:cTn id="9" presetID="6" presetClass="entr" presetSubtype="32" fill="hold" nodeType="afterEffect">
                                  <p:stCondLst>
                                    <p:cond delay="250"/>
                                  </p:stCondLst>
                                  <p:childTnLst>
                                    <p:set>
                                      <p:cBhvr>
                                        <p:cTn id="10" dur="1" fill="hold">
                                          <p:stCondLst>
                                            <p:cond delay="0"/>
                                          </p:stCondLst>
                                        </p:cTn>
                                        <p:tgtEl>
                                          <p:spTgt spid="6"/>
                                        </p:tgtEl>
                                        <p:attrNameLst>
                                          <p:attrName>style.visibility</p:attrName>
                                        </p:attrNameLst>
                                      </p:cBhvr>
                                      <p:to>
                                        <p:strVal val="visible"/>
                                      </p:to>
                                    </p:set>
                                    <p:animEffect transition="in" filter="circle(out)">
                                      <p:cBhvr>
                                        <p:cTn id="11" dur="1750"/>
                                        <p:tgtEl>
                                          <p:spTgt spid="6"/>
                                        </p:tgtEl>
                                      </p:cBhvr>
                                    </p:animEffect>
                                  </p:childTnLst>
                                </p:cTn>
                              </p:par>
                            </p:childTnLst>
                          </p:cTn>
                        </p:par>
                        <p:par>
                          <p:cTn id="12" fill="hold">
                            <p:stCondLst>
                              <p:cond delay="3750"/>
                            </p:stCondLst>
                            <p:childTnLst>
                              <p:par>
                                <p:cTn id="13" presetID="21" presetClass="entr" presetSubtype="8" fill="hold" nodeType="afterEffect">
                                  <p:stCondLst>
                                    <p:cond delay="500"/>
                                  </p:stCondLst>
                                  <p:childTnLst>
                                    <p:set>
                                      <p:cBhvr>
                                        <p:cTn id="14" dur="1" fill="hold">
                                          <p:stCondLst>
                                            <p:cond delay="0"/>
                                          </p:stCondLst>
                                        </p:cTn>
                                        <p:tgtEl>
                                          <p:spTgt spid="11"/>
                                        </p:tgtEl>
                                        <p:attrNameLst>
                                          <p:attrName>style.visibility</p:attrName>
                                        </p:attrNameLst>
                                      </p:cBhvr>
                                      <p:to>
                                        <p:strVal val="visible"/>
                                      </p:to>
                                    </p:set>
                                    <p:animEffect transition="in" filter="wheel(8)">
                                      <p:cBhvr>
                                        <p:cTn id="15" dur="1750"/>
                                        <p:tgtEl>
                                          <p:spTgt spid="11"/>
                                        </p:tgtEl>
                                      </p:cBhvr>
                                    </p:animEffect>
                                  </p:childTnLst>
                                </p:cTn>
                              </p:par>
                            </p:childTnLst>
                          </p:cTn>
                        </p:par>
                        <p:par>
                          <p:cTn id="16" fill="hold">
                            <p:stCondLst>
                              <p:cond delay="6000"/>
                            </p:stCondLst>
                            <p:childTnLst>
                              <p:par>
                                <p:cTn id="17" presetID="42" presetClass="entr" presetSubtype="0" fill="hold" grpId="0" nodeType="afterEffect">
                                  <p:stCondLst>
                                    <p:cond delay="25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250"/>
                                        <p:tgtEl>
                                          <p:spTgt spid="7"/>
                                        </p:tgtEl>
                                      </p:cBhvr>
                                    </p:animEffect>
                                    <p:anim calcmode="lin" valueType="num">
                                      <p:cBhvr>
                                        <p:cTn id="20" dur="1250" fill="hold"/>
                                        <p:tgtEl>
                                          <p:spTgt spid="7"/>
                                        </p:tgtEl>
                                        <p:attrNameLst>
                                          <p:attrName>ppt_x</p:attrName>
                                        </p:attrNameLst>
                                      </p:cBhvr>
                                      <p:tavLst>
                                        <p:tav tm="0">
                                          <p:val>
                                            <p:strVal val="#ppt_x"/>
                                          </p:val>
                                        </p:tav>
                                        <p:tav tm="100000">
                                          <p:val>
                                            <p:strVal val="#ppt_x"/>
                                          </p:val>
                                        </p:tav>
                                      </p:tavLst>
                                    </p:anim>
                                    <p:anim calcmode="lin" valueType="num">
                                      <p:cBhvr>
                                        <p:cTn id="21" dur="125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D6DADC5-396C-4FAF-B5E7-B8059C2FC439}"/>
              </a:ext>
            </a:extLst>
          </p:cNvPr>
          <p:cNvSpPr>
            <a:spLocks noGrp="1"/>
          </p:cNvSpPr>
          <p:nvPr>
            <p:ph type="title"/>
          </p:nvPr>
        </p:nvSpPr>
        <p:spPr>
          <a:xfrm>
            <a:off x="1088685" y="1309214"/>
            <a:ext cx="7202456" cy="786926"/>
          </a:xfrm>
        </p:spPr>
        <p:txBody>
          <a:bodyPr>
            <a:scene3d>
              <a:camera prst="orthographicFront"/>
              <a:lightRig rig="soft" dir="t">
                <a:rot lat="0" lon="0" rev="15600000"/>
              </a:lightRig>
            </a:scene3d>
            <a:sp3d extrusionH="57150" prstMaterial="softEdge">
              <a:bevelT w="25400" h="38100"/>
            </a:sp3d>
          </a:bodyPr>
          <a:lstStyle/>
          <a:p>
            <a:r>
              <a:rPr lang="en-US" b="1" cap="none" dirty="0" smtClean="0">
                <a:ln/>
                <a:solidFill>
                  <a:schemeClr val="accent4"/>
                </a:solidFill>
              </a:rPr>
              <a:t>			</a:t>
            </a:r>
            <a:r>
              <a:rPr lang="en-US" sz="3200" b="1" cap="none" dirty="0" smtClean="0">
                <a:ln>
                  <a:solidFill>
                    <a:schemeClr val="tx1">
                      <a:lumMod val="95000"/>
                      <a:lumOff val="5000"/>
                    </a:schemeClr>
                  </a:solidFill>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Times New Roman" panose="02020603050405020304" pitchFamily="18" charset="0"/>
                <a:cs typeface="Times New Roman" panose="02020603050405020304" pitchFamily="18" charset="0"/>
              </a:rPr>
              <a:t>GIFTED RUNNER</a:t>
            </a:r>
            <a:endParaRPr lang="en-US" sz="3200" b="1" cap="none" dirty="0">
              <a:ln>
                <a:solidFill>
                  <a:schemeClr val="tx1">
                    <a:lumMod val="95000"/>
                    <a:lumOff val="5000"/>
                  </a:schemeClr>
                </a:solidFill>
              </a:ln>
              <a:solidFill>
                <a:schemeClr val="accent4"/>
              </a:solidFill>
              <a:latin typeface="Times New Roman" panose="02020603050405020304" pitchFamily="18" charset="0"/>
              <a:cs typeface="Times New Roman" panose="02020603050405020304" pitchFamily="18" charset="0"/>
            </a:endParaRPr>
          </a:p>
        </p:txBody>
      </p:sp>
      <p:grpSp>
        <p:nvGrpSpPr>
          <p:cNvPr id="11" name="Group 10">
            <a:extLst>
              <a:ext uri="{FF2B5EF4-FFF2-40B4-BE49-F238E27FC236}">
                <a16:creationId xmlns:a16="http://schemas.microsoft.com/office/drawing/2014/main" xmlns="" id="{5A101DB3-139F-4C0C-A6B3-24D71AFC579F}"/>
              </a:ext>
            </a:extLst>
          </p:cNvPr>
          <p:cNvGrpSpPr/>
          <p:nvPr/>
        </p:nvGrpSpPr>
        <p:grpSpPr>
          <a:xfrm>
            <a:off x="0" y="2079612"/>
            <a:ext cx="8076529" cy="4021197"/>
            <a:chOff x="1653127" y="2103694"/>
            <a:chExt cx="9222058" cy="3104774"/>
          </a:xfrm>
          <a:scene3d>
            <a:camera prst="perspectiveRelaxed" fov="3000000">
              <a:rot lat="17993628" lon="21004999" rev="164888"/>
            </a:camera>
            <a:lightRig rig="chilly" dir="t"/>
          </a:scene3d>
        </p:grpSpPr>
        <p:sp>
          <p:nvSpPr>
            <p:cNvPr id="9" name="Freeform: Shape 8">
              <a:extLst>
                <a:ext uri="{FF2B5EF4-FFF2-40B4-BE49-F238E27FC236}">
                  <a16:creationId xmlns:a16="http://schemas.microsoft.com/office/drawing/2014/main" xmlns="" id="{4C175CCD-8DAE-4A02-85C3-CED78AF3FAA2}"/>
                </a:ext>
              </a:extLst>
            </p:cNvPr>
            <p:cNvSpPr/>
            <p:nvPr/>
          </p:nvSpPr>
          <p:spPr>
            <a:xfrm>
              <a:off x="1653128" y="2103694"/>
              <a:ext cx="9222057" cy="3104774"/>
            </a:xfrm>
            <a:custGeom>
              <a:avLst/>
              <a:gdLst>
                <a:gd name="connsiteX0" fmla="*/ 0 w 9255967"/>
                <a:gd name="connsiteY0" fmla="*/ 0 h 3023118"/>
                <a:gd name="connsiteX1" fmla="*/ 1362269 w 9255967"/>
                <a:gd name="connsiteY1" fmla="*/ 1129004 h 3023118"/>
                <a:gd name="connsiteX2" fmla="*/ 3209730 w 9255967"/>
                <a:gd name="connsiteY2" fmla="*/ 177281 h 3023118"/>
                <a:gd name="connsiteX3" fmla="*/ 4861249 w 9255967"/>
                <a:gd name="connsiteY3" fmla="*/ 2220686 h 3023118"/>
                <a:gd name="connsiteX4" fmla="*/ 7165910 w 9255967"/>
                <a:gd name="connsiteY4" fmla="*/ 1371600 h 3023118"/>
                <a:gd name="connsiteX5" fmla="*/ 9255967 w 9255967"/>
                <a:gd name="connsiteY5" fmla="*/ 3023118 h 3023118"/>
                <a:gd name="connsiteX6" fmla="*/ 9255967 w 9255967"/>
                <a:gd name="connsiteY6" fmla="*/ 3023118 h 3023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55967" h="3023118">
                  <a:moveTo>
                    <a:pt x="0" y="0"/>
                  </a:moveTo>
                  <a:cubicBezTo>
                    <a:pt x="413657" y="549728"/>
                    <a:pt x="827314" y="1099457"/>
                    <a:pt x="1362269" y="1129004"/>
                  </a:cubicBezTo>
                  <a:cubicBezTo>
                    <a:pt x="1897224" y="1158551"/>
                    <a:pt x="2626567" y="-4666"/>
                    <a:pt x="3209730" y="177281"/>
                  </a:cubicBezTo>
                  <a:cubicBezTo>
                    <a:pt x="3792893" y="359228"/>
                    <a:pt x="4201886" y="2021633"/>
                    <a:pt x="4861249" y="2220686"/>
                  </a:cubicBezTo>
                  <a:cubicBezTo>
                    <a:pt x="5520612" y="2419739"/>
                    <a:pt x="6433457" y="1237861"/>
                    <a:pt x="7165910" y="1371600"/>
                  </a:cubicBezTo>
                  <a:cubicBezTo>
                    <a:pt x="7898363" y="1505339"/>
                    <a:pt x="9255967" y="3023118"/>
                    <a:pt x="9255967" y="3023118"/>
                  </a:cubicBezTo>
                  <a:lnTo>
                    <a:pt x="9255967" y="3023118"/>
                  </a:lnTo>
                </a:path>
              </a:pathLst>
            </a:custGeom>
            <a:noFill/>
            <a:ln w="615950" cap="sq" cmpd="sng">
              <a:solidFill>
                <a:schemeClr val="tx1"/>
              </a:solidFill>
              <a:bevel/>
            </a:ln>
            <a:effectLst>
              <a:outerShdw blurRad="50800" dist="38100" algn="l" rotWithShape="0">
                <a:prstClr val="black">
                  <a:alpha val="40000"/>
                </a:prstClr>
              </a:outerShdw>
            </a:effectLst>
            <a:sp3d prstMaterial="powder">
              <a:bevelT h="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Freeform: Shape 9">
              <a:extLst>
                <a:ext uri="{FF2B5EF4-FFF2-40B4-BE49-F238E27FC236}">
                  <a16:creationId xmlns:a16="http://schemas.microsoft.com/office/drawing/2014/main" xmlns="" id="{D546C1AF-9992-4EF7-9244-9EFFEB60F6E9}"/>
                </a:ext>
              </a:extLst>
            </p:cNvPr>
            <p:cNvSpPr/>
            <p:nvPr/>
          </p:nvSpPr>
          <p:spPr>
            <a:xfrm>
              <a:off x="1653127" y="2184660"/>
              <a:ext cx="9222058" cy="3023807"/>
            </a:xfrm>
            <a:custGeom>
              <a:avLst/>
              <a:gdLst>
                <a:gd name="connsiteX0" fmla="*/ 0 w 9255967"/>
                <a:gd name="connsiteY0" fmla="*/ 0 h 3023118"/>
                <a:gd name="connsiteX1" fmla="*/ 1362269 w 9255967"/>
                <a:gd name="connsiteY1" fmla="*/ 1129004 h 3023118"/>
                <a:gd name="connsiteX2" fmla="*/ 3209730 w 9255967"/>
                <a:gd name="connsiteY2" fmla="*/ 177281 h 3023118"/>
                <a:gd name="connsiteX3" fmla="*/ 4861249 w 9255967"/>
                <a:gd name="connsiteY3" fmla="*/ 2220686 h 3023118"/>
                <a:gd name="connsiteX4" fmla="*/ 7165910 w 9255967"/>
                <a:gd name="connsiteY4" fmla="*/ 1371600 h 3023118"/>
                <a:gd name="connsiteX5" fmla="*/ 9255967 w 9255967"/>
                <a:gd name="connsiteY5" fmla="*/ 3023118 h 3023118"/>
                <a:gd name="connsiteX6" fmla="*/ 9255967 w 9255967"/>
                <a:gd name="connsiteY6" fmla="*/ 3023118 h 3023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55967" h="3023118">
                  <a:moveTo>
                    <a:pt x="0" y="0"/>
                  </a:moveTo>
                  <a:cubicBezTo>
                    <a:pt x="413657" y="549728"/>
                    <a:pt x="827314" y="1099457"/>
                    <a:pt x="1362269" y="1129004"/>
                  </a:cubicBezTo>
                  <a:cubicBezTo>
                    <a:pt x="1897224" y="1158551"/>
                    <a:pt x="2626567" y="-4666"/>
                    <a:pt x="3209730" y="177281"/>
                  </a:cubicBezTo>
                  <a:cubicBezTo>
                    <a:pt x="3792893" y="359228"/>
                    <a:pt x="4201886" y="2021633"/>
                    <a:pt x="4861249" y="2220686"/>
                  </a:cubicBezTo>
                  <a:cubicBezTo>
                    <a:pt x="5520612" y="2419739"/>
                    <a:pt x="6433457" y="1237861"/>
                    <a:pt x="7165910" y="1371600"/>
                  </a:cubicBezTo>
                  <a:cubicBezTo>
                    <a:pt x="7898363" y="1505339"/>
                    <a:pt x="9255967" y="3023118"/>
                    <a:pt x="9255967" y="3023118"/>
                  </a:cubicBezTo>
                  <a:lnTo>
                    <a:pt x="9255967" y="3023118"/>
                  </a:lnTo>
                </a:path>
              </a:pathLst>
            </a:custGeom>
            <a:noFill/>
            <a:ln w="50800" cap="sq" cmpd="sng">
              <a:solidFill>
                <a:schemeClr val="bg1"/>
              </a:solidFill>
              <a:prstDash val="dash"/>
              <a:bevel/>
              <a:tailEnd w="sm" len="sm"/>
            </a:ln>
            <a:sp3d prstMaterial="powder">
              <a:bevelT h="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pic>
        <p:nvPicPr>
          <p:cNvPr id="19" name="Content Placeholder 8"/>
          <p:cNvPicPr>
            <a:picLocks noChangeAspect="1"/>
          </p:cNvPicPr>
          <p:nvPr/>
        </p:nvPicPr>
        <p:blipFill>
          <a:blip r:embed="rId3">
            <a:extLst>
              <a:ext uri="{BEBA8EAE-BF5A-486C-A8C5-ECC9F3942E4B}">
                <a14:imgProps xmlns:a14="http://schemas.microsoft.com/office/drawing/2010/main">
                  <a14:imgLayer r:embed="rId4">
                    <a14:imgEffect>
                      <a14:backgroundRemoval t="3906" b="93490" l="5000" r="92436">
                        <a14:foregroundMark x1="7308" y1="76823" x2="6410" y2="82161"/>
                        <a14:foregroundMark x1="7051" y1="86328" x2="5256" y2="91276"/>
                        <a14:foregroundMark x1="5128" y1="90625" x2="6667" y2="93490"/>
                        <a14:foregroundMark x1="35385" y1="67448" x2="37821" y2="76042"/>
                        <a14:foregroundMark x1="37821" y1="76042" x2="39744" y2="77604"/>
                        <a14:foregroundMark x1="31282" y1="12109" x2="35256" y2="10547"/>
                        <a14:foregroundMark x1="30513" y1="9115" x2="32179" y2="8724"/>
                        <a14:foregroundMark x1="30256" y1="9635" x2="31923" y2="9245"/>
                        <a14:foregroundMark x1="30641" y1="11979" x2="31923" y2="11458"/>
                        <a14:foregroundMark x1="30128" y1="10156" x2="31282" y2="9245"/>
                        <a14:foregroundMark x1="31154" y1="10156" x2="33974" y2="8984"/>
                        <a14:foregroundMark x1="25000" y1="75260" x2="33462" y2="68229"/>
                        <a14:foregroundMark x1="12821" y1="77214" x2="21538" y2="69141"/>
                        <a14:foregroundMark x1="14487" y1="84245" x2="25256" y2="74870"/>
                        <a14:foregroundMark x1="42179" y1="62500" x2="59872" y2="60807"/>
                        <a14:foregroundMark x1="42179" y1="63151" x2="62051" y2="59635"/>
                        <a14:backgroundMark x1="20897" y1="82292" x2="55256" y2="81641"/>
                        <a14:backgroundMark x1="21282" y1="82552" x2="9231" y2="92318"/>
                        <a14:backgroundMark x1="15000" y1="82813" x2="18846" y2="83203"/>
                        <a14:backgroundMark x1="19744" y1="79688" x2="29487" y2="81380"/>
                        <a14:backgroundMark x1="31154" y1="70703" x2="35769" y2="76823"/>
                        <a14:backgroundMark x1="15769" y1="83854" x2="21154" y2="78776"/>
                        <a14:backgroundMark x1="73205" y1="31771" x2="73205" y2="31771"/>
                        <a14:backgroundMark x1="29872" y1="10286" x2="30769" y2="10417"/>
                        <a14:backgroundMark x1="30897" y1="10547" x2="32179" y2="10026"/>
                        <a14:backgroundMark x1="21795" y1="78516" x2="28846" y2="71745"/>
                        <a14:backgroundMark x1="32308" y1="69922" x2="35385" y2="67188"/>
                        <a14:backgroundMark x1="36667" y1="71354" x2="38205" y2="76953"/>
                        <a14:backgroundMark x1="8462" y1="91797" x2="22308" y2="92188"/>
                        <a14:backgroundMark x1="22308" y1="92188" x2="14231" y2="99740"/>
                        <a14:backgroundMark x1="8974" y1="92448" x2="18205" y2="92708"/>
                        <a14:backgroundMark x1="9487" y1="92969" x2="0" y2="96354"/>
                        <a14:backgroundMark x1="43333" y1="61328" x2="56923" y2="59635"/>
                      </a14:backgroundRemoval>
                    </a14:imgEffect>
                  </a14:imgLayer>
                </a14:imgProps>
              </a:ext>
              <a:ext uri="{28A0092B-C50C-407E-A947-70E740481C1C}">
                <a14:useLocalDpi xmlns:a14="http://schemas.microsoft.com/office/drawing/2010/main" val="0"/>
              </a:ext>
            </a:extLst>
          </a:blip>
          <a:stretch>
            <a:fillRect/>
          </a:stretch>
        </p:blipFill>
        <p:spPr>
          <a:xfrm>
            <a:off x="3673907" y="3016830"/>
            <a:ext cx="1187864" cy="1169590"/>
          </a:xfrm>
          <a:prstGeom prst="rect">
            <a:avLst/>
          </a:prstGeom>
          <a:ln>
            <a:noFill/>
          </a:ln>
          <a:effectLst>
            <a:glow rad="127000">
              <a:schemeClr val="bg2">
                <a:alpha val="0"/>
              </a:schemeClr>
            </a:glow>
            <a:softEdge rad="12700"/>
          </a:effectLst>
          <a:scene3d>
            <a:camera prst="orthographicFront"/>
            <a:lightRig rig="threePt" dir="t"/>
          </a:scene3d>
          <a:sp3d prstMaterial="powder">
            <a:bevelT w="133350" prst="riblet"/>
            <a:bevelB/>
          </a:sp3d>
        </p:spPr>
      </p:pic>
      <p:pic>
        <p:nvPicPr>
          <p:cNvPr id="21" name="Content Placeholder 8"/>
          <p:cNvPicPr>
            <a:picLocks noChangeAspect="1"/>
          </p:cNvPicPr>
          <p:nvPr/>
        </p:nvPicPr>
        <p:blipFill>
          <a:blip r:embed="rId3">
            <a:extLst>
              <a:ext uri="{BEBA8EAE-BF5A-486C-A8C5-ECC9F3942E4B}">
                <a14:imgProps xmlns:a14="http://schemas.microsoft.com/office/drawing/2010/main">
                  <a14:imgLayer r:embed="rId4">
                    <a14:imgEffect>
                      <a14:backgroundRemoval t="3906" b="93490" l="5000" r="92436">
                        <a14:foregroundMark x1="7308" y1="76823" x2="6410" y2="82161"/>
                        <a14:foregroundMark x1="7051" y1="86328" x2="5256" y2="91276"/>
                        <a14:foregroundMark x1="5128" y1="90625" x2="6667" y2="93490"/>
                        <a14:foregroundMark x1="35385" y1="67448" x2="37821" y2="76042"/>
                        <a14:foregroundMark x1="37821" y1="76042" x2="39744" y2="77604"/>
                        <a14:foregroundMark x1="31282" y1="12109" x2="35256" y2="10547"/>
                        <a14:foregroundMark x1="30513" y1="9115" x2="32179" y2="8724"/>
                        <a14:foregroundMark x1="30256" y1="9635" x2="31923" y2="9245"/>
                        <a14:foregroundMark x1="30641" y1="11979" x2="31923" y2="11458"/>
                        <a14:foregroundMark x1="30128" y1="10156" x2="31282" y2="9245"/>
                        <a14:foregroundMark x1="31154" y1="10156" x2="33974" y2="8984"/>
                        <a14:foregroundMark x1="25000" y1="75260" x2="33462" y2="68229"/>
                        <a14:foregroundMark x1="12821" y1="77214" x2="21538" y2="69141"/>
                        <a14:foregroundMark x1="14487" y1="84245" x2="25256" y2="74870"/>
                        <a14:foregroundMark x1="42179" y1="62500" x2="59872" y2="60807"/>
                        <a14:foregroundMark x1="42179" y1="63151" x2="62051" y2="59635"/>
                        <a14:backgroundMark x1="20897" y1="82292" x2="55256" y2="81641"/>
                        <a14:backgroundMark x1="21282" y1="82552" x2="9231" y2="92318"/>
                        <a14:backgroundMark x1="15000" y1="82813" x2="18846" y2="83203"/>
                        <a14:backgroundMark x1="19744" y1="79688" x2="29487" y2="81380"/>
                        <a14:backgroundMark x1="31154" y1="70703" x2="35769" y2="76823"/>
                        <a14:backgroundMark x1="15769" y1="83854" x2="21154" y2="78776"/>
                        <a14:backgroundMark x1="73205" y1="31771" x2="73205" y2="31771"/>
                        <a14:backgroundMark x1="29872" y1="10286" x2="30769" y2="10417"/>
                        <a14:backgroundMark x1="30897" y1="10547" x2="32179" y2="10026"/>
                        <a14:backgroundMark x1="21795" y1="78516" x2="28846" y2="71745"/>
                        <a14:backgroundMark x1="32308" y1="69922" x2="35385" y2="67188"/>
                        <a14:backgroundMark x1="36667" y1="71354" x2="38205" y2="76953"/>
                        <a14:backgroundMark x1="8462" y1="91797" x2="22308" y2="92188"/>
                        <a14:backgroundMark x1="22308" y1="92188" x2="14231" y2="99740"/>
                        <a14:backgroundMark x1="8974" y1="92448" x2="18205" y2="92708"/>
                        <a14:backgroundMark x1="9487" y1="92969" x2="0" y2="96354"/>
                        <a14:backgroundMark x1="43333" y1="61328" x2="56923" y2="59635"/>
                      </a14:backgroundRemoval>
                    </a14:imgEffect>
                  </a14:imgLayer>
                </a14:imgProps>
              </a:ext>
              <a:ext uri="{28A0092B-C50C-407E-A947-70E740481C1C}">
                <a14:useLocalDpi xmlns:a14="http://schemas.microsoft.com/office/drawing/2010/main" val="0"/>
              </a:ext>
            </a:extLst>
          </a:blip>
          <a:stretch>
            <a:fillRect/>
          </a:stretch>
        </p:blipFill>
        <p:spPr>
          <a:xfrm>
            <a:off x="397774" y="2256554"/>
            <a:ext cx="807829" cy="795400"/>
          </a:xfrm>
          <a:prstGeom prst="rect">
            <a:avLst/>
          </a:prstGeom>
          <a:effectLst>
            <a:glow rad="127000">
              <a:schemeClr val="bg2">
                <a:alpha val="0"/>
              </a:schemeClr>
            </a:glow>
            <a:softEdge rad="12700"/>
          </a:effectLst>
          <a:scene3d>
            <a:camera prst="orthographicFront"/>
            <a:lightRig rig="threePt" dir="t"/>
          </a:scene3d>
          <a:sp3d prstMaterial="powder">
            <a:bevelT w="133350"/>
            <a:bevelB prst="angle"/>
          </a:sp3d>
        </p:spPr>
      </p:pic>
      <p:pic>
        <p:nvPicPr>
          <p:cNvPr id="22" name="Content Placeholder 8"/>
          <p:cNvPicPr>
            <a:picLocks noChangeAspect="1"/>
          </p:cNvPicPr>
          <p:nvPr/>
        </p:nvPicPr>
        <p:blipFill>
          <a:blip r:embed="rId3">
            <a:extLst>
              <a:ext uri="{BEBA8EAE-BF5A-486C-A8C5-ECC9F3942E4B}">
                <a14:imgProps xmlns:a14="http://schemas.microsoft.com/office/drawing/2010/main">
                  <a14:imgLayer r:embed="rId4">
                    <a14:imgEffect>
                      <a14:backgroundRemoval t="3906" b="93490" l="5000" r="92436">
                        <a14:foregroundMark x1="7308" y1="76823" x2="6410" y2="82161"/>
                        <a14:foregroundMark x1="7051" y1="86328" x2="5256" y2="91276"/>
                        <a14:foregroundMark x1="5128" y1="90625" x2="6667" y2="93490"/>
                        <a14:foregroundMark x1="35385" y1="67448" x2="37821" y2="76042"/>
                        <a14:foregroundMark x1="37821" y1="76042" x2="39744" y2="77604"/>
                        <a14:foregroundMark x1="31282" y1="12109" x2="35256" y2="10547"/>
                        <a14:foregroundMark x1="30513" y1="9115" x2="32179" y2="8724"/>
                        <a14:foregroundMark x1="30256" y1="9635" x2="31923" y2="9245"/>
                        <a14:foregroundMark x1="30641" y1="11979" x2="31923" y2="11458"/>
                        <a14:foregroundMark x1="30128" y1="10156" x2="31282" y2="9245"/>
                        <a14:foregroundMark x1="31154" y1="10156" x2="33974" y2="8984"/>
                        <a14:foregroundMark x1="25000" y1="75260" x2="33462" y2="68229"/>
                        <a14:foregroundMark x1="12821" y1="77214" x2="21538" y2="69141"/>
                        <a14:foregroundMark x1="14487" y1="84245" x2="25256" y2="74870"/>
                        <a14:foregroundMark x1="42179" y1="62500" x2="59872" y2="60807"/>
                        <a14:foregroundMark x1="42179" y1="63151" x2="62051" y2="59635"/>
                        <a14:backgroundMark x1="20897" y1="82292" x2="55256" y2="81641"/>
                        <a14:backgroundMark x1="21282" y1="82552" x2="9231" y2="92318"/>
                        <a14:backgroundMark x1="15000" y1="82813" x2="18846" y2="83203"/>
                        <a14:backgroundMark x1="19744" y1="79688" x2="29487" y2="81380"/>
                        <a14:backgroundMark x1="31154" y1="70703" x2="35769" y2="76823"/>
                        <a14:backgroundMark x1="15769" y1="83854" x2="21154" y2="78776"/>
                        <a14:backgroundMark x1="73205" y1="31771" x2="73205" y2="31771"/>
                        <a14:backgroundMark x1="29872" y1="10286" x2="30769" y2="10417"/>
                        <a14:backgroundMark x1="30897" y1="10547" x2="32179" y2="10026"/>
                        <a14:backgroundMark x1="21795" y1="78516" x2="28846" y2="71745"/>
                        <a14:backgroundMark x1="32308" y1="69922" x2="35385" y2="67188"/>
                        <a14:backgroundMark x1="36667" y1="71354" x2="38205" y2="76953"/>
                        <a14:backgroundMark x1="8462" y1="91797" x2="22308" y2="92188"/>
                        <a14:backgroundMark x1="22308" y1="92188" x2="14231" y2="99740"/>
                        <a14:backgroundMark x1="8974" y1="92448" x2="18205" y2="92708"/>
                        <a14:backgroundMark x1="9487" y1="92969" x2="0" y2="96354"/>
                        <a14:backgroundMark x1="43333" y1="61328" x2="56923" y2="59635"/>
                      </a14:backgroundRemoval>
                    </a14:imgEffect>
                  </a14:imgLayer>
                </a14:imgProps>
              </a:ext>
              <a:ext uri="{28A0092B-C50C-407E-A947-70E740481C1C}">
                <a14:useLocalDpi xmlns:a14="http://schemas.microsoft.com/office/drawing/2010/main" val="0"/>
              </a:ext>
            </a:extLst>
          </a:blip>
          <a:stretch>
            <a:fillRect/>
          </a:stretch>
        </p:blipFill>
        <p:spPr>
          <a:xfrm>
            <a:off x="1755746" y="2500929"/>
            <a:ext cx="1047924" cy="1031802"/>
          </a:xfrm>
          <a:prstGeom prst="rect">
            <a:avLst/>
          </a:prstGeom>
          <a:effectLst>
            <a:glow rad="127000">
              <a:schemeClr val="bg2">
                <a:alpha val="0"/>
              </a:schemeClr>
            </a:glow>
            <a:softEdge rad="12700"/>
          </a:effectLst>
          <a:scene3d>
            <a:camera prst="orthographicFront"/>
            <a:lightRig rig="threePt" dir="t"/>
          </a:scene3d>
          <a:sp3d prstMaterial="powder">
            <a:bevelT w="133350"/>
            <a:bevelB prst="angle"/>
          </a:sp3d>
        </p:spPr>
      </p:pic>
      <p:pic>
        <p:nvPicPr>
          <p:cNvPr id="23" name="Content Placeholder 8"/>
          <p:cNvPicPr>
            <a:picLocks noChangeAspect="1"/>
          </p:cNvPicPr>
          <p:nvPr/>
        </p:nvPicPr>
        <p:blipFill>
          <a:blip r:embed="rId3">
            <a:extLst>
              <a:ext uri="{BEBA8EAE-BF5A-486C-A8C5-ECC9F3942E4B}">
                <a14:imgProps xmlns:a14="http://schemas.microsoft.com/office/drawing/2010/main">
                  <a14:imgLayer r:embed="rId4">
                    <a14:imgEffect>
                      <a14:backgroundRemoval t="3906" b="93490" l="5000" r="92436">
                        <a14:foregroundMark x1="7308" y1="76823" x2="6410" y2="82161"/>
                        <a14:foregroundMark x1="7051" y1="86328" x2="5256" y2="91276"/>
                        <a14:foregroundMark x1="5128" y1="90625" x2="6667" y2="93490"/>
                        <a14:foregroundMark x1="35385" y1="67448" x2="37821" y2="76042"/>
                        <a14:foregroundMark x1="37821" y1="76042" x2="39744" y2="77604"/>
                        <a14:foregroundMark x1="31282" y1="12109" x2="35256" y2="10547"/>
                        <a14:foregroundMark x1="30513" y1="9115" x2="32179" y2="8724"/>
                        <a14:foregroundMark x1="30256" y1="9635" x2="31923" y2="9245"/>
                        <a14:foregroundMark x1="30641" y1="11979" x2="31923" y2="11458"/>
                        <a14:foregroundMark x1="30128" y1="10156" x2="31282" y2="9245"/>
                        <a14:foregroundMark x1="31154" y1="10156" x2="33974" y2="8984"/>
                        <a14:foregroundMark x1="25000" y1="75260" x2="33462" y2="68229"/>
                        <a14:foregroundMark x1="12821" y1="77214" x2="21538" y2="69141"/>
                        <a14:foregroundMark x1="14487" y1="84245" x2="25256" y2="74870"/>
                        <a14:foregroundMark x1="42179" y1="62500" x2="59872" y2="60807"/>
                        <a14:foregroundMark x1="42179" y1="63151" x2="62051" y2="59635"/>
                        <a14:backgroundMark x1="20897" y1="82292" x2="55256" y2="81641"/>
                        <a14:backgroundMark x1="21282" y1="82552" x2="9231" y2="92318"/>
                        <a14:backgroundMark x1="15000" y1="82813" x2="18846" y2="83203"/>
                        <a14:backgroundMark x1="19744" y1="79688" x2="29487" y2="81380"/>
                        <a14:backgroundMark x1="31154" y1="70703" x2="35769" y2="76823"/>
                        <a14:backgroundMark x1="15769" y1="83854" x2="21154" y2="78776"/>
                        <a14:backgroundMark x1="73205" y1="31771" x2="73205" y2="31771"/>
                        <a14:backgroundMark x1="29872" y1="10286" x2="30769" y2="10417"/>
                        <a14:backgroundMark x1="30897" y1="10547" x2="32179" y2="10026"/>
                        <a14:backgroundMark x1="21795" y1="78516" x2="28846" y2="71745"/>
                        <a14:backgroundMark x1="32308" y1="69922" x2="35385" y2="67188"/>
                        <a14:backgroundMark x1="36667" y1="71354" x2="38205" y2="76953"/>
                        <a14:backgroundMark x1="8462" y1="91797" x2="22308" y2="92188"/>
                        <a14:backgroundMark x1="22308" y1="92188" x2="14231" y2="99740"/>
                        <a14:backgroundMark x1="8974" y1="92448" x2="18205" y2="92708"/>
                        <a14:backgroundMark x1="9487" y1="92969" x2="0" y2="96354"/>
                        <a14:backgroundMark x1="43333" y1="61328" x2="56923" y2="59635"/>
                      </a14:backgroundRemoval>
                    </a14:imgEffect>
                  </a14:imgLayer>
                </a14:imgProps>
              </a:ext>
              <a:ext uri="{28A0092B-C50C-407E-A947-70E740481C1C}">
                <a14:useLocalDpi xmlns:a14="http://schemas.microsoft.com/office/drawing/2010/main" val="0"/>
              </a:ext>
            </a:extLst>
          </a:blip>
          <a:stretch>
            <a:fillRect/>
          </a:stretch>
        </p:blipFill>
        <p:spPr>
          <a:xfrm>
            <a:off x="5388629" y="2946213"/>
            <a:ext cx="1578065" cy="1461329"/>
          </a:xfrm>
          <a:prstGeom prst="rect">
            <a:avLst/>
          </a:prstGeom>
          <a:effectLst>
            <a:glow rad="127000">
              <a:schemeClr val="bg2">
                <a:alpha val="0"/>
              </a:schemeClr>
            </a:glow>
            <a:softEdge rad="12700"/>
          </a:effectLst>
          <a:scene3d>
            <a:camera prst="orthographicFront"/>
            <a:lightRig rig="threePt" dir="t"/>
          </a:scene3d>
          <a:sp3d prstMaterial="powder">
            <a:bevelT w="133350"/>
            <a:bevelB prst="angle"/>
          </a:sp3d>
        </p:spPr>
      </p:pic>
      <p:sp>
        <p:nvSpPr>
          <p:cNvPr id="4" name="TextBox 3"/>
          <p:cNvSpPr txBox="1"/>
          <p:nvPr/>
        </p:nvSpPr>
        <p:spPr>
          <a:xfrm>
            <a:off x="3990806" y="2203186"/>
            <a:ext cx="1494305" cy="938719"/>
          </a:xfrm>
          <a:prstGeom prst="rect">
            <a:avLst/>
          </a:prstGeom>
          <a:noFill/>
        </p:spPr>
        <p:txBody>
          <a:bodyPr wrap="square" rtlCol="0">
            <a:spAutoFit/>
          </a:bodyPr>
          <a:lstStyle/>
          <a:p>
            <a:r>
              <a:rPr lang="en-US" sz="1100" dirty="0">
                <a:solidFill>
                  <a:srgbClr val="C00000"/>
                </a:solidFill>
                <a:latin typeface="Times New Roman" panose="02020603050405020304" pitchFamily="18" charset="0"/>
                <a:cs typeface="Times New Roman" panose="02020603050405020304" pitchFamily="18" charset="0"/>
              </a:rPr>
              <a:t>He was identified by his </a:t>
            </a:r>
            <a:r>
              <a:rPr lang="en-US" sz="1100" dirty="0" smtClean="0">
                <a:solidFill>
                  <a:srgbClr val="C00000"/>
                </a:solidFill>
                <a:latin typeface="Times New Roman" panose="02020603050405020304" pitchFamily="18" charset="0"/>
                <a:cs typeface="Times New Roman" panose="02020603050405020304" pitchFamily="18" charset="0"/>
              </a:rPr>
              <a:t>school coach he advised bolt to work on his sprinting abilities </a:t>
            </a:r>
            <a:endParaRPr lang="en-US" sz="1100" dirty="0">
              <a:solidFill>
                <a:srgbClr val="C00000"/>
              </a:solidFill>
              <a:latin typeface="Times New Roman" panose="02020603050405020304" pitchFamily="18" charset="0"/>
              <a:cs typeface="Times New Roman" panose="02020603050405020304" pitchFamily="18" charset="0"/>
            </a:endParaRPr>
          </a:p>
        </p:txBody>
      </p:sp>
      <p:sp>
        <p:nvSpPr>
          <p:cNvPr id="6" name="TextBox 5"/>
          <p:cNvSpPr txBox="1"/>
          <p:nvPr/>
        </p:nvSpPr>
        <p:spPr>
          <a:xfrm flipH="1">
            <a:off x="365676" y="1818002"/>
            <a:ext cx="1254953" cy="523220"/>
          </a:xfrm>
          <a:prstGeom prst="rect">
            <a:avLst/>
          </a:prstGeom>
          <a:noFill/>
        </p:spPr>
        <p:txBody>
          <a:bodyPr wrap="square" rtlCol="0">
            <a:spAutoFit/>
          </a:bodyPr>
          <a:lstStyle/>
          <a:p>
            <a:r>
              <a:rPr lang="en-US" sz="1400" dirty="0" smtClean="0">
                <a:solidFill>
                  <a:srgbClr val="C00000"/>
                </a:solidFill>
                <a:latin typeface="Times New Roman" panose="02020603050405020304" pitchFamily="18" charset="0"/>
                <a:cs typeface="Times New Roman" panose="02020603050405020304" pitchFamily="18" charset="0"/>
              </a:rPr>
              <a:t>He wanted to be a cricketer</a:t>
            </a:r>
            <a:endParaRPr lang="en-US" sz="1400" dirty="0">
              <a:solidFill>
                <a:srgbClr val="C00000"/>
              </a:solidFill>
              <a:latin typeface="Times New Roman" panose="02020603050405020304" pitchFamily="18" charset="0"/>
              <a:cs typeface="Times New Roman" panose="02020603050405020304" pitchFamily="18" charset="0"/>
            </a:endParaRPr>
          </a:p>
        </p:txBody>
      </p:sp>
      <p:sp>
        <p:nvSpPr>
          <p:cNvPr id="7" name="TextBox 6"/>
          <p:cNvSpPr txBox="1"/>
          <p:nvPr/>
        </p:nvSpPr>
        <p:spPr>
          <a:xfrm>
            <a:off x="2026419" y="1933389"/>
            <a:ext cx="1554503" cy="646331"/>
          </a:xfrm>
          <a:prstGeom prst="rect">
            <a:avLst/>
          </a:prstGeom>
          <a:noFill/>
        </p:spPr>
        <p:txBody>
          <a:bodyPr wrap="square" rtlCol="0">
            <a:spAutoFit/>
          </a:bodyPr>
          <a:lstStyle/>
          <a:p>
            <a:r>
              <a:rPr lang="en-US" sz="1200" dirty="0">
                <a:solidFill>
                  <a:srgbClr val="C00000"/>
                </a:solidFill>
                <a:latin typeface="Times New Roman" panose="02020603050405020304" pitchFamily="18" charset="0"/>
                <a:cs typeface="Times New Roman" panose="02020603050405020304" pitchFamily="18" charset="0"/>
              </a:rPr>
              <a:t>But destiny had other </a:t>
            </a:r>
            <a:r>
              <a:rPr lang="en-US" sz="1200" dirty="0" smtClean="0">
                <a:solidFill>
                  <a:srgbClr val="C00000"/>
                </a:solidFill>
                <a:latin typeface="Times New Roman" panose="02020603050405020304" pitchFamily="18" charset="0"/>
                <a:cs typeface="Times New Roman" panose="02020603050405020304" pitchFamily="18" charset="0"/>
              </a:rPr>
              <a:t>plans because, he is a gifted sprinter</a:t>
            </a:r>
            <a:endParaRPr lang="en-US" sz="1200" dirty="0">
              <a:solidFill>
                <a:srgbClr val="C00000"/>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5674470" y="2333070"/>
            <a:ext cx="1398295" cy="738664"/>
          </a:xfrm>
          <a:prstGeom prst="rect">
            <a:avLst/>
          </a:prstGeom>
          <a:noFill/>
        </p:spPr>
        <p:txBody>
          <a:bodyPr wrap="square" rtlCol="0">
            <a:spAutoFit/>
          </a:bodyPr>
          <a:lstStyle/>
          <a:p>
            <a:r>
              <a:rPr lang="en-US" sz="1050" dirty="0" smtClean="0">
                <a:solidFill>
                  <a:srgbClr val="C00000"/>
                </a:solidFill>
                <a:latin typeface="Times New Roman" panose="02020603050405020304" pitchFamily="18" charset="0"/>
                <a:cs typeface="Times New Roman" panose="02020603050405020304" pitchFamily="18" charset="0"/>
              </a:rPr>
              <a:t>He soon rose to fame by age 15 he became the youngest world-gold medalist ever</a:t>
            </a:r>
            <a:endParaRPr lang="en-US" sz="1050" dirty="0">
              <a:solidFill>
                <a:srgbClr val="C00000"/>
              </a:solidFill>
              <a:latin typeface="Times New Roman" panose="02020603050405020304" pitchFamily="18" charset="0"/>
              <a:cs typeface="Times New Roman" panose="02020603050405020304" pitchFamily="18" charset="0"/>
            </a:endParaRPr>
          </a:p>
        </p:txBody>
      </p:sp>
      <p:pic>
        <p:nvPicPr>
          <p:cNvPr id="24" name="Content Placeholder 8"/>
          <p:cNvPicPr>
            <a:picLocks noChangeAspect="1"/>
          </p:cNvPicPr>
          <p:nvPr/>
        </p:nvPicPr>
        <p:blipFill>
          <a:blip r:embed="rId3">
            <a:extLst>
              <a:ext uri="{BEBA8EAE-BF5A-486C-A8C5-ECC9F3942E4B}">
                <a14:imgProps xmlns:a14="http://schemas.microsoft.com/office/drawing/2010/main">
                  <a14:imgLayer r:embed="rId4">
                    <a14:imgEffect>
                      <a14:backgroundRemoval t="3906" b="93490" l="5000" r="92436">
                        <a14:foregroundMark x1="7308" y1="76823" x2="6410" y2="82161"/>
                        <a14:foregroundMark x1="7051" y1="86328" x2="5256" y2="91276"/>
                        <a14:foregroundMark x1="5128" y1="90625" x2="6667" y2="93490"/>
                        <a14:foregroundMark x1="35385" y1="67448" x2="37821" y2="76042"/>
                        <a14:foregroundMark x1="37821" y1="76042" x2="39744" y2="77604"/>
                        <a14:foregroundMark x1="31282" y1="12109" x2="35256" y2="10547"/>
                        <a14:foregroundMark x1="30513" y1="9115" x2="32179" y2="8724"/>
                        <a14:foregroundMark x1="30256" y1="9635" x2="31923" y2="9245"/>
                        <a14:foregroundMark x1="30641" y1="11979" x2="31923" y2="11458"/>
                        <a14:foregroundMark x1="30128" y1="10156" x2="31282" y2="9245"/>
                        <a14:foregroundMark x1="31154" y1="10156" x2="33974" y2="8984"/>
                        <a14:foregroundMark x1="25000" y1="75260" x2="33462" y2="68229"/>
                        <a14:foregroundMark x1="12821" y1="77214" x2="21538" y2="69141"/>
                        <a14:foregroundMark x1="14487" y1="84245" x2="25256" y2="74870"/>
                        <a14:foregroundMark x1="42179" y1="62500" x2="59872" y2="60807"/>
                        <a14:foregroundMark x1="42179" y1="63151" x2="62051" y2="59635"/>
                        <a14:backgroundMark x1="20897" y1="82292" x2="55256" y2="81641"/>
                        <a14:backgroundMark x1="21282" y1="82552" x2="9231" y2="92318"/>
                        <a14:backgroundMark x1="15000" y1="82813" x2="18846" y2="83203"/>
                        <a14:backgroundMark x1="19744" y1="79688" x2="29487" y2="81380"/>
                        <a14:backgroundMark x1="31154" y1="70703" x2="35769" y2="76823"/>
                        <a14:backgroundMark x1="15769" y1="83854" x2="21154" y2="78776"/>
                        <a14:backgroundMark x1="73205" y1="31771" x2="73205" y2="31771"/>
                        <a14:backgroundMark x1="29872" y1="10286" x2="30769" y2="10417"/>
                        <a14:backgroundMark x1="30897" y1="10547" x2="32179" y2="10026"/>
                        <a14:backgroundMark x1="21795" y1="78516" x2="28846" y2="71745"/>
                        <a14:backgroundMark x1="32308" y1="69922" x2="35385" y2="67188"/>
                        <a14:backgroundMark x1="36667" y1="71354" x2="38205" y2="76953"/>
                        <a14:backgroundMark x1="8462" y1="91797" x2="22308" y2="92188"/>
                        <a14:backgroundMark x1="22308" y1="92188" x2="14231" y2="99740"/>
                        <a14:backgroundMark x1="8974" y1="92448" x2="18205" y2="92708"/>
                        <a14:backgroundMark x1="9487" y1="92969" x2="0" y2="96354"/>
                        <a14:backgroundMark x1="43333" y1="61328" x2="56923" y2="59635"/>
                      </a14:backgroundRemoval>
                    </a14:imgEffect>
                  </a14:imgLayer>
                </a14:imgProps>
              </a:ext>
              <a:ext uri="{28A0092B-C50C-407E-A947-70E740481C1C}">
                <a14:useLocalDpi xmlns:a14="http://schemas.microsoft.com/office/drawing/2010/main" val="0"/>
              </a:ext>
            </a:extLst>
          </a:blip>
          <a:stretch>
            <a:fillRect/>
          </a:stretch>
        </p:blipFill>
        <p:spPr>
          <a:xfrm>
            <a:off x="7082463" y="2988088"/>
            <a:ext cx="1734857" cy="2075147"/>
          </a:xfrm>
          <a:prstGeom prst="rect">
            <a:avLst/>
          </a:prstGeom>
          <a:effectLst>
            <a:glow rad="127000">
              <a:schemeClr val="bg2">
                <a:alpha val="0"/>
              </a:schemeClr>
            </a:glow>
            <a:softEdge rad="12700"/>
          </a:effectLst>
          <a:scene3d>
            <a:camera prst="orthographicFront"/>
            <a:lightRig rig="threePt" dir="t"/>
          </a:scene3d>
          <a:sp3d prstMaterial="powder">
            <a:bevelT w="133350"/>
            <a:bevelB prst="angle"/>
          </a:sp3d>
        </p:spPr>
      </p:pic>
      <p:sp>
        <p:nvSpPr>
          <p:cNvPr id="25" name="TextBox 24"/>
          <p:cNvSpPr txBox="1"/>
          <p:nvPr/>
        </p:nvSpPr>
        <p:spPr>
          <a:xfrm>
            <a:off x="7622908" y="2373668"/>
            <a:ext cx="1206140" cy="738664"/>
          </a:xfrm>
          <a:prstGeom prst="rect">
            <a:avLst/>
          </a:prstGeom>
          <a:noFill/>
        </p:spPr>
        <p:txBody>
          <a:bodyPr wrap="square" rtlCol="0">
            <a:spAutoFit/>
          </a:bodyPr>
          <a:lstStyle/>
          <a:p>
            <a:r>
              <a:rPr lang="en-US" sz="1400" dirty="0">
                <a:solidFill>
                  <a:srgbClr val="C00000"/>
                </a:solidFill>
                <a:latin typeface="Times New Roman" panose="02020603050405020304" pitchFamily="18" charset="0"/>
                <a:cs typeface="Times New Roman" panose="02020603050405020304" pitchFamily="18" charset="0"/>
              </a:rPr>
              <a:t>And </a:t>
            </a:r>
            <a:r>
              <a:rPr lang="en-US" sz="1400" dirty="0" smtClean="0">
                <a:solidFill>
                  <a:srgbClr val="C00000"/>
                </a:solidFill>
                <a:latin typeface="Times New Roman" panose="02020603050405020304" pitchFamily="18" charset="0"/>
                <a:cs typeface="Times New Roman" panose="02020603050405020304" pitchFamily="18" charset="0"/>
              </a:rPr>
              <a:t>the road to history begins!!!</a:t>
            </a:r>
            <a:endParaRPr lang="en-US" sz="1400" dirty="0">
              <a:solidFill>
                <a:srgbClr val="C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2357358"/>
      </p:ext>
    </p:extLst>
  </p:cSld>
  <p:clrMapOvr>
    <a:masterClrMapping/>
  </p:clrMapOvr>
  <mc:AlternateContent xmlns:mc="http://schemas.openxmlformats.org/markup-compatibility/2006" xmlns:p14="http://schemas.microsoft.com/office/powerpoint/2010/main">
    <mc:Choice Requires="p14">
      <p:transition spd="slow" p14:dur="3400" advClick="0" advTm="2000">
        <p14:reveal/>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vertical)">
                                      <p:cBhvr>
                                        <p:cTn id="7" dur="750"/>
                                        <p:tgtEl>
                                          <p:spTgt spid="2"/>
                                        </p:tgtEl>
                                      </p:cBhvr>
                                    </p:animEffect>
                                  </p:childTnLst>
                                </p:cTn>
                              </p:par>
                            </p:childTnLst>
                          </p:cTn>
                        </p:par>
                        <p:par>
                          <p:cTn id="8" fill="hold">
                            <p:stCondLst>
                              <p:cond delay="750"/>
                            </p:stCondLst>
                            <p:childTnLst>
                              <p:par>
                                <p:cTn id="9" presetID="16" presetClass="entr" presetSubtype="37"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barn(outVertical)">
                                      <p:cBhvr>
                                        <p:cTn id="11" dur="2000"/>
                                        <p:tgtEl>
                                          <p:spTgt spid="11"/>
                                        </p:tgtEl>
                                      </p:cBhvr>
                                    </p:animEffect>
                                  </p:childTnLst>
                                </p:cTn>
                              </p:par>
                            </p:childTnLst>
                          </p:cTn>
                        </p:par>
                        <p:par>
                          <p:cTn id="12" fill="hold">
                            <p:stCondLst>
                              <p:cond delay="2750"/>
                            </p:stCondLst>
                            <p:childTnLst>
                              <p:par>
                                <p:cTn id="13" presetID="53" presetClass="entr" presetSubtype="16" fill="hold" nodeType="afterEffect">
                                  <p:stCondLst>
                                    <p:cond delay="500"/>
                                  </p:stCondLst>
                                  <p:childTnLst>
                                    <p:set>
                                      <p:cBhvr>
                                        <p:cTn id="14" dur="1" fill="hold">
                                          <p:stCondLst>
                                            <p:cond delay="0"/>
                                          </p:stCondLst>
                                        </p:cTn>
                                        <p:tgtEl>
                                          <p:spTgt spid="21"/>
                                        </p:tgtEl>
                                        <p:attrNameLst>
                                          <p:attrName>style.visibility</p:attrName>
                                        </p:attrNameLst>
                                      </p:cBhvr>
                                      <p:to>
                                        <p:strVal val="visible"/>
                                      </p:to>
                                    </p:set>
                                    <p:anim calcmode="lin" valueType="num">
                                      <p:cBhvr>
                                        <p:cTn id="15" dur="750" fill="hold"/>
                                        <p:tgtEl>
                                          <p:spTgt spid="21"/>
                                        </p:tgtEl>
                                        <p:attrNameLst>
                                          <p:attrName>ppt_w</p:attrName>
                                        </p:attrNameLst>
                                      </p:cBhvr>
                                      <p:tavLst>
                                        <p:tav tm="0">
                                          <p:val>
                                            <p:fltVal val="0"/>
                                          </p:val>
                                        </p:tav>
                                        <p:tav tm="100000">
                                          <p:val>
                                            <p:strVal val="#ppt_w"/>
                                          </p:val>
                                        </p:tav>
                                      </p:tavLst>
                                    </p:anim>
                                    <p:anim calcmode="lin" valueType="num">
                                      <p:cBhvr>
                                        <p:cTn id="16" dur="750" fill="hold"/>
                                        <p:tgtEl>
                                          <p:spTgt spid="21"/>
                                        </p:tgtEl>
                                        <p:attrNameLst>
                                          <p:attrName>ppt_h</p:attrName>
                                        </p:attrNameLst>
                                      </p:cBhvr>
                                      <p:tavLst>
                                        <p:tav tm="0">
                                          <p:val>
                                            <p:fltVal val="0"/>
                                          </p:val>
                                        </p:tav>
                                        <p:tav tm="100000">
                                          <p:val>
                                            <p:strVal val="#ppt_h"/>
                                          </p:val>
                                        </p:tav>
                                      </p:tavLst>
                                    </p:anim>
                                    <p:animEffect transition="in" filter="fade">
                                      <p:cBhvr>
                                        <p:cTn id="17" dur="750"/>
                                        <p:tgtEl>
                                          <p:spTgt spid="21"/>
                                        </p:tgtEl>
                                      </p:cBhvr>
                                    </p:animEffect>
                                  </p:childTnLst>
                                </p:cTn>
                              </p:par>
                            </p:childTnLst>
                          </p:cTn>
                        </p:par>
                        <p:par>
                          <p:cTn id="18" fill="hold">
                            <p:stCondLst>
                              <p:cond delay="4000"/>
                            </p:stCondLst>
                            <p:childTnLst>
                              <p:par>
                                <p:cTn id="19" presetID="1" presetClass="entr" presetSubtype="0" fill="hold" grpId="0" nodeType="afterEffect">
                                  <p:stCondLst>
                                    <p:cond delay="250"/>
                                  </p:stCondLst>
                                  <p:childTnLst>
                                    <p:set>
                                      <p:cBhvr>
                                        <p:cTn id="20" dur="1" fill="hold">
                                          <p:stCondLst>
                                            <p:cond delay="499"/>
                                          </p:stCondLst>
                                        </p:cTn>
                                        <p:tgtEl>
                                          <p:spTgt spid="6"/>
                                        </p:tgtEl>
                                        <p:attrNameLst>
                                          <p:attrName>style.visibility</p:attrName>
                                        </p:attrNameLst>
                                      </p:cBhvr>
                                      <p:to>
                                        <p:strVal val="visible"/>
                                      </p:to>
                                    </p:set>
                                  </p:childTnLst>
                                </p:cTn>
                              </p:par>
                            </p:childTnLst>
                          </p:cTn>
                        </p:par>
                        <p:par>
                          <p:cTn id="21" fill="hold">
                            <p:stCondLst>
                              <p:cond delay="4750"/>
                            </p:stCondLst>
                            <p:childTnLst>
                              <p:par>
                                <p:cTn id="22" presetID="53" presetClass="entr" presetSubtype="16" fill="hold" nodeType="after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p:cTn id="24" dur="750" fill="hold"/>
                                        <p:tgtEl>
                                          <p:spTgt spid="22"/>
                                        </p:tgtEl>
                                        <p:attrNameLst>
                                          <p:attrName>ppt_w</p:attrName>
                                        </p:attrNameLst>
                                      </p:cBhvr>
                                      <p:tavLst>
                                        <p:tav tm="0">
                                          <p:val>
                                            <p:fltVal val="0"/>
                                          </p:val>
                                        </p:tav>
                                        <p:tav tm="100000">
                                          <p:val>
                                            <p:strVal val="#ppt_w"/>
                                          </p:val>
                                        </p:tav>
                                      </p:tavLst>
                                    </p:anim>
                                    <p:anim calcmode="lin" valueType="num">
                                      <p:cBhvr>
                                        <p:cTn id="25" dur="750" fill="hold"/>
                                        <p:tgtEl>
                                          <p:spTgt spid="22"/>
                                        </p:tgtEl>
                                        <p:attrNameLst>
                                          <p:attrName>ppt_h</p:attrName>
                                        </p:attrNameLst>
                                      </p:cBhvr>
                                      <p:tavLst>
                                        <p:tav tm="0">
                                          <p:val>
                                            <p:fltVal val="0"/>
                                          </p:val>
                                        </p:tav>
                                        <p:tav tm="100000">
                                          <p:val>
                                            <p:strVal val="#ppt_h"/>
                                          </p:val>
                                        </p:tav>
                                      </p:tavLst>
                                    </p:anim>
                                    <p:animEffect transition="in" filter="fade">
                                      <p:cBhvr>
                                        <p:cTn id="26" dur="750"/>
                                        <p:tgtEl>
                                          <p:spTgt spid="22"/>
                                        </p:tgtEl>
                                      </p:cBhvr>
                                    </p:animEffect>
                                  </p:childTnLst>
                                </p:cTn>
                              </p:par>
                            </p:childTnLst>
                          </p:cTn>
                        </p:par>
                        <p:par>
                          <p:cTn id="27" fill="hold">
                            <p:stCondLst>
                              <p:cond delay="5500"/>
                            </p:stCondLst>
                            <p:childTnLst>
                              <p:par>
                                <p:cTn id="28" presetID="53" presetClass="entr" presetSubtype="16" fill="hold" grpId="0" nodeType="afterEffect">
                                  <p:stCondLst>
                                    <p:cond delay="250"/>
                                  </p:stCondLst>
                                  <p:childTnLst>
                                    <p:set>
                                      <p:cBhvr>
                                        <p:cTn id="29" dur="1" fill="hold">
                                          <p:stCondLst>
                                            <p:cond delay="0"/>
                                          </p:stCondLst>
                                        </p:cTn>
                                        <p:tgtEl>
                                          <p:spTgt spid="7"/>
                                        </p:tgtEl>
                                        <p:attrNameLst>
                                          <p:attrName>style.visibility</p:attrName>
                                        </p:attrNameLst>
                                      </p:cBhvr>
                                      <p:to>
                                        <p:strVal val="visible"/>
                                      </p:to>
                                    </p:set>
                                    <p:anim calcmode="lin" valueType="num">
                                      <p:cBhvr>
                                        <p:cTn id="30" dur="500" fill="hold"/>
                                        <p:tgtEl>
                                          <p:spTgt spid="7"/>
                                        </p:tgtEl>
                                        <p:attrNameLst>
                                          <p:attrName>ppt_w</p:attrName>
                                        </p:attrNameLst>
                                      </p:cBhvr>
                                      <p:tavLst>
                                        <p:tav tm="0">
                                          <p:val>
                                            <p:fltVal val="0"/>
                                          </p:val>
                                        </p:tav>
                                        <p:tav tm="100000">
                                          <p:val>
                                            <p:strVal val="#ppt_w"/>
                                          </p:val>
                                        </p:tav>
                                      </p:tavLst>
                                    </p:anim>
                                    <p:anim calcmode="lin" valueType="num">
                                      <p:cBhvr>
                                        <p:cTn id="31" dur="500" fill="hold"/>
                                        <p:tgtEl>
                                          <p:spTgt spid="7"/>
                                        </p:tgtEl>
                                        <p:attrNameLst>
                                          <p:attrName>ppt_h</p:attrName>
                                        </p:attrNameLst>
                                      </p:cBhvr>
                                      <p:tavLst>
                                        <p:tav tm="0">
                                          <p:val>
                                            <p:fltVal val="0"/>
                                          </p:val>
                                        </p:tav>
                                        <p:tav tm="100000">
                                          <p:val>
                                            <p:strVal val="#ppt_h"/>
                                          </p:val>
                                        </p:tav>
                                      </p:tavLst>
                                    </p:anim>
                                    <p:animEffect transition="in" filter="fade">
                                      <p:cBhvr>
                                        <p:cTn id="32" dur="500"/>
                                        <p:tgtEl>
                                          <p:spTgt spid="7"/>
                                        </p:tgtEl>
                                      </p:cBhvr>
                                    </p:animEffect>
                                  </p:childTnLst>
                                </p:cTn>
                              </p:par>
                            </p:childTnLst>
                          </p:cTn>
                        </p:par>
                        <p:par>
                          <p:cTn id="33" fill="hold">
                            <p:stCondLst>
                              <p:cond delay="6250"/>
                            </p:stCondLst>
                            <p:childTnLst>
                              <p:par>
                                <p:cTn id="34" presetID="53" presetClass="entr" presetSubtype="16" fill="hold" nodeType="afterEffect">
                                  <p:stCondLst>
                                    <p:cond delay="0"/>
                                  </p:stCondLst>
                                  <p:childTnLst>
                                    <p:set>
                                      <p:cBhvr>
                                        <p:cTn id="35" dur="1" fill="hold">
                                          <p:stCondLst>
                                            <p:cond delay="0"/>
                                          </p:stCondLst>
                                        </p:cTn>
                                        <p:tgtEl>
                                          <p:spTgt spid="19"/>
                                        </p:tgtEl>
                                        <p:attrNameLst>
                                          <p:attrName>style.visibility</p:attrName>
                                        </p:attrNameLst>
                                      </p:cBhvr>
                                      <p:to>
                                        <p:strVal val="visible"/>
                                      </p:to>
                                    </p:set>
                                    <p:anim calcmode="lin" valueType="num">
                                      <p:cBhvr>
                                        <p:cTn id="36" dur="750" fill="hold"/>
                                        <p:tgtEl>
                                          <p:spTgt spid="19"/>
                                        </p:tgtEl>
                                        <p:attrNameLst>
                                          <p:attrName>ppt_w</p:attrName>
                                        </p:attrNameLst>
                                      </p:cBhvr>
                                      <p:tavLst>
                                        <p:tav tm="0">
                                          <p:val>
                                            <p:fltVal val="0"/>
                                          </p:val>
                                        </p:tav>
                                        <p:tav tm="100000">
                                          <p:val>
                                            <p:strVal val="#ppt_w"/>
                                          </p:val>
                                        </p:tav>
                                      </p:tavLst>
                                    </p:anim>
                                    <p:anim calcmode="lin" valueType="num">
                                      <p:cBhvr>
                                        <p:cTn id="37" dur="750" fill="hold"/>
                                        <p:tgtEl>
                                          <p:spTgt spid="19"/>
                                        </p:tgtEl>
                                        <p:attrNameLst>
                                          <p:attrName>ppt_h</p:attrName>
                                        </p:attrNameLst>
                                      </p:cBhvr>
                                      <p:tavLst>
                                        <p:tav tm="0">
                                          <p:val>
                                            <p:fltVal val="0"/>
                                          </p:val>
                                        </p:tav>
                                        <p:tav tm="100000">
                                          <p:val>
                                            <p:strVal val="#ppt_h"/>
                                          </p:val>
                                        </p:tav>
                                      </p:tavLst>
                                    </p:anim>
                                    <p:animEffect transition="in" filter="fade">
                                      <p:cBhvr>
                                        <p:cTn id="38" dur="750"/>
                                        <p:tgtEl>
                                          <p:spTgt spid="19"/>
                                        </p:tgtEl>
                                      </p:cBhvr>
                                    </p:animEffect>
                                  </p:childTnLst>
                                </p:cTn>
                              </p:par>
                            </p:childTnLst>
                          </p:cTn>
                        </p:par>
                        <p:par>
                          <p:cTn id="39" fill="hold">
                            <p:stCondLst>
                              <p:cond delay="7000"/>
                            </p:stCondLst>
                            <p:childTnLst>
                              <p:par>
                                <p:cTn id="40" presetID="1" presetClass="entr" presetSubtype="0" fill="hold" grpId="0" nodeType="afterEffect">
                                  <p:stCondLst>
                                    <p:cond delay="250"/>
                                  </p:stCondLst>
                                  <p:childTnLst>
                                    <p:set>
                                      <p:cBhvr>
                                        <p:cTn id="41" dur="1" fill="hold">
                                          <p:stCondLst>
                                            <p:cond delay="499"/>
                                          </p:stCondLst>
                                        </p:cTn>
                                        <p:tgtEl>
                                          <p:spTgt spid="4"/>
                                        </p:tgtEl>
                                        <p:attrNameLst>
                                          <p:attrName>style.visibility</p:attrName>
                                        </p:attrNameLst>
                                      </p:cBhvr>
                                      <p:to>
                                        <p:strVal val="visible"/>
                                      </p:to>
                                    </p:set>
                                  </p:childTnLst>
                                </p:cTn>
                              </p:par>
                            </p:childTnLst>
                          </p:cTn>
                        </p:par>
                        <p:par>
                          <p:cTn id="42" fill="hold">
                            <p:stCondLst>
                              <p:cond delay="7750"/>
                            </p:stCondLst>
                            <p:childTnLst>
                              <p:par>
                                <p:cTn id="43" presetID="53" presetClass="entr" presetSubtype="16" fill="hold" nodeType="afterEffect">
                                  <p:stCondLst>
                                    <p:cond delay="0"/>
                                  </p:stCondLst>
                                  <p:childTnLst>
                                    <p:set>
                                      <p:cBhvr>
                                        <p:cTn id="44" dur="1" fill="hold">
                                          <p:stCondLst>
                                            <p:cond delay="0"/>
                                          </p:stCondLst>
                                        </p:cTn>
                                        <p:tgtEl>
                                          <p:spTgt spid="23"/>
                                        </p:tgtEl>
                                        <p:attrNameLst>
                                          <p:attrName>style.visibility</p:attrName>
                                        </p:attrNameLst>
                                      </p:cBhvr>
                                      <p:to>
                                        <p:strVal val="visible"/>
                                      </p:to>
                                    </p:set>
                                    <p:anim calcmode="lin" valueType="num">
                                      <p:cBhvr>
                                        <p:cTn id="45" dur="750" fill="hold"/>
                                        <p:tgtEl>
                                          <p:spTgt spid="23"/>
                                        </p:tgtEl>
                                        <p:attrNameLst>
                                          <p:attrName>ppt_w</p:attrName>
                                        </p:attrNameLst>
                                      </p:cBhvr>
                                      <p:tavLst>
                                        <p:tav tm="0">
                                          <p:val>
                                            <p:fltVal val="0"/>
                                          </p:val>
                                        </p:tav>
                                        <p:tav tm="100000">
                                          <p:val>
                                            <p:strVal val="#ppt_w"/>
                                          </p:val>
                                        </p:tav>
                                      </p:tavLst>
                                    </p:anim>
                                    <p:anim calcmode="lin" valueType="num">
                                      <p:cBhvr>
                                        <p:cTn id="46" dur="750" fill="hold"/>
                                        <p:tgtEl>
                                          <p:spTgt spid="23"/>
                                        </p:tgtEl>
                                        <p:attrNameLst>
                                          <p:attrName>ppt_h</p:attrName>
                                        </p:attrNameLst>
                                      </p:cBhvr>
                                      <p:tavLst>
                                        <p:tav tm="0">
                                          <p:val>
                                            <p:fltVal val="0"/>
                                          </p:val>
                                        </p:tav>
                                        <p:tav tm="100000">
                                          <p:val>
                                            <p:strVal val="#ppt_h"/>
                                          </p:val>
                                        </p:tav>
                                      </p:tavLst>
                                    </p:anim>
                                    <p:animEffect transition="in" filter="fade">
                                      <p:cBhvr>
                                        <p:cTn id="47" dur="750"/>
                                        <p:tgtEl>
                                          <p:spTgt spid="23"/>
                                        </p:tgtEl>
                                      </p:cBhvr>
                                    </p:animEffect>
                                  </p:childTnLst>
                                </p:cTn>
                              </p:par>
                            </p:childTnLst>
                          </p:cTn>
                        </p:par>
                        <p:par>
                          <p:cTn id="48" fill="hold">
                            <p:stCondLst>
                              <p:cond delay="8500"/>
                            </p:stCondLst>
                            <p:childTnLst>
                              <p:par>
                                <p:cTn id="49" presetID="1" presetClass="entr" presetSubtype="0" fill="hold" grpId="0" nodeType="afterEffect">
                                  <p:stCondLst>
                                    <p:cond delay="250"/>
                                  </p:stCondLst>
                                  <p:childTnLst>
                                    <p:set>
                                      <p:cBhvr>
                                        <p:cTn id="50" dur="1" fill="hold">
                                          <p:stCondLst>
                                            <p:cond delay="499"/>
                                          </p:stCondLst>
                                        </p:cTn>
                                        <p:tgtEl>
                                          <p:spTgt spid="8"/>
                                        </p:tgtEl>
                                        <p:attrNameLst>
                                          <p:attrName>style.visibility</p:attrName>
                                        </p:attrNameLst>
                                      </p:cBhvr>
                                      <p:to>
                                        <p:strVal val="visible"/>
                                      </p:to>
                                    </p:set>
                                  </p:childTnLst>
                                </p:cTn>
                              </p:par>
                            </p:childTnLst>
                          </p:cTn>
                        </p:par>
                        <p:par>
                          <p:cTn id="51" fill="hold">
                            <p:stCondLst>
                              <p:cond delay="9250"/>
                            </p:stCondLst>
                            <p:childTnLst>
                              <p:par>
                                <p:cTn id="52" presetID="1" presetClass="entr" presetSubtype="0" fill="hold" nodeType="afterEffect">
                                  <p:stCondLst>
                                    <p:cond delay="0"/>
                                  </p:stCondLst>
                                  <p:childTnLst>
                                    <p:set>
                                      <p:cBhvr>
                                        <p:cTn id="53" dur="1" fill="hold">
                                          <p:stCondLst>
                                            <p:cond delay="749"/>
                                          </p:stCondLst>
                                        </p:cTn>
                                        <p:tgtEl>
                                          <p:spTgt spid="24"/>
                                        </p:tgtEl>
                                        <p:attrNameLst>
                                          <p:attrName>style.visibility</p:attrName>
                                        </p:attrNameLst>
                                      </p:cBhvr>
                                      <p:to>
                                        <p:strVal val="visible"/>
                                      </p:to>
                                    </p:set>
                                  </p:childTnLst>
                                </p:cTn>
                              </p:par>
                            </p:childTnLst>
                          </p:cTn>
                        </p:par>
                        <p:par>
                          <p:cTn id="54" fill="hold">
                            <p:stCondLst>
                              <p:cond delay="10000"/>
                            </p:stCondLst>
                            <p:childTnLst>
                              <p:par>
                                <p:cTn id="55" presetID="1" presetClass="entr" presetSubtype="0" fill="hold" grpId="0" nodeType="afterEffect">
                                  <p:stCondLst>
                                    <p:cond delay="250"/>
                                  </p:stCondLst>
                                  <p:childTnLst>
                                    <p:set>
                                      <p:cBhvr>
                                        <p:cTn id="56" dur="1" fill="hold">
                                          <p:stCondLst>
                                            <p:cond delay="499"/>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6" grpId="0"/>
      <p:bldP spid="7" grpId="0"/>
      <p:bldP spid="8" grpId="0"/>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184926A-376F-42CD-9582-F3FC952BEF5A}"/>
              </a:ext>
            </a:extLst>
          </p:cNvPr>
          <p:cNvSpPr>
            <a:spLocks noGrp="1"/>
          </p:cNvSpPr>
          <p:nvPr>
            <p:ph type="title"/>
          </p:nvPr>
        </p:nvSpPr>
        <p:spPr>
          <a:xfrm>
            <a:off x="1089041" y="1118418"/>
            <a:ext cx="7202456" cy="1049235"/>
          </a:xfrm>
        </p:spPr>
        <p:txBody>
          <a:bodyPr/>
          <a:lstStyle/>
          <a:p>
            <a:r>
              <a:rPr lang="en-US" dirty="0" smtClean="0"/>
              <a:t>			</a:t>
            </a:r>
            <a:r>
              <a:rPr lang="en-US" sz="3200" b="1" cap="none" dirty="0" smtClean="0">
                <a:ln>
                  <a:solidFill>
                    <a:schemeClr val="tx1"/>
                  </a:solidFill>
                </a:ln>
                <a:solidFill>
                  <a:schemeClr val="accent4"/>
                </a:solidFill>
                <a:latin typeface="Times New Roman" panose="02020603050405020304" pitchFamily="18" charset="0"/>
                <a:cs typeface="Times New Roman" panose="02020603050405020304" pitchFamily="18" charset="0"/>
              </a:rPr>
              <a:t> </a:t>
            </a:r>
            <a:r>
              <a:rPr lang="en-US" sz="3200" b="1" cap="none" dirty="0" smtClean="0">
                <a:ln>
                  <a:solidFill>
                    <a:schemeClr val="tx1">
                      <a:lumMod val="95000"/>
                      <a:lumOff val="5000"/>
                    </a:schemeClr>
                  </a:solidFill>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Times New Roman" panose="02020603050405020304" pitchFamily="18" charset="0"/>
                <a:cs typeface="Times New Roman" panose="02020603050405020304" pitchFamily="18" charset="0"/>
              </a:rPr>
              <a:t>THE MOMENT</a:t>
            </a:r>
            <a:endParaRPr lang="en-US" sz="3200" b="1" cap="none" dirty="0">
              <a:ln>
                <a:solidFill>
                  <a:schemeClr val="tx1">
                    <a:lumMod val="95000"/>
                    <a:lumOff val="5000"/>
                  </a:schemeClr>
                </a:solidFill>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pic>
        <p:nvPicPr>
          <p:cNvPr id="4" name="Usain Bolt 100m Final Berlin 2009 - World Record 9.58">
            <a:hlinkClick r:id="" action="ppaction://media"/>
          </p:cNvPr>
          <p:cNvPicPr>
            <a:picLocks noGrp="1" noChangeAspect="1"/>
          </p:cNvPicPr>
          <p:nvPr>
            <p:ph idx="1"/>
            <a:videoFile r:link="rId1"/>
            <p:extLst>
              <p:ext uri="{DAA4B4D4-6D71-4841-9C94-3DE7FCFB9230}">
                <p14:media xmlns:p14="http://schemas.microsoft.com/office/powerpoint/2010/main" r:embed="rId2">
                  <p14:trim st="132642" end="409509"/>
                </p14:media>
              </p:ext>
            </p:extLst>
          </p:nvPr>
        </p:nvPicPr>
        <p:blipFill>
          <a:blip r:embed="rId4"/>
          <a:stretch>
            <a:fillRect/>
          </a:stretch>
        </p:blipFill>
        <p:spPr>
          <a:xfrm>
            <a:off x="1089041" y="1906942"/>
            <a:ext cx="7202456" cy="4193607"/>
          </a:xfrm>
          <a:prstGeom prst="ellipse">
            <a:avLst/>
          </a:prstGeom>
          <a:ln>
            <a:noFill/>
          </a:ln>
          <a:effectLst>
            <a:softEdge rad="112500"/>
          </a:effectLst>
        </p:spPr>
      </p:pic>
    </p:spTree>
    <p:extLst>
      <p:ext uri="{BB962C8B-B14F-4D97-AF65-F5344CB8AC3E}">
        <p14:creationId xmlns:p14="http://schemas.microsoft.com/office/powerpoint/2010/main" val="4257654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750" fill="hold"/>
                                        <p:tgtEl>
                                          <p:spTgt spid="2"/>
                                        </p:tgtEl>
                                        <p:attrNameLst>
                                          <p:attrName>ppt_w</p:attrName>
                                        </p:attrNameLst>
                                      </p:cBhvr>
                                      <p:tavLst>
                                        <p:tav tm="0">
                                          <p:val>
                                            <p:fltVal val="0"/>
                                          </p:val>
                                        </p:tav>
                                        <p:tav tm="100000">
                                          <p:val>
                                            <p:strVal val="#ppt_w"/>
                                          </p:val>
                                        </p:tav>
                                      </p:tavLst>
                                    </p:anim>
                                    <p:anim calcmode="lin" valueType="num">
                                      <p:cBhvr>
                                        <p:cTn id="8" dur="1750" fill="hold"/>
                                        <p:tgtEl>
                                          <p:spTgt spid="2"/>
                                        </p:tgtEl>
                                        <p:attrNameLst>
                                          <p:attrName>ppt_h</p:attrName>
                                        </p:attrNameLst>
                                      </p:cBhvr>
                                      <p:tavLst>
                                        <p:tav tm="0">
                                          <p:val>
                                            <p:fltVal val="0"/>
                                          </p:val>
                                        </p:tav>
                                        <p:tav tm="100000">
                                          <p:val>
                                            <p:strVal val="#ppt_h"/>
                                          </p:val>
                                        </p:tav>
                                      </p:tavLst>
                                    </p:anim>
                                    <p:animEffect transition="in" filter="fade">
                                      <p:cBhvr>
                                        <p:cTn id="9" dur="1750"/>
                                        <p:tgtEl>
                                          <p:spTgt spid="2"/>
                                        </p:tgtEl>
                                      </p:cBhvr>
                                    </p:animEffect>
                                  </p:childTnLst>
                                </p:cTn>
                              </p:par>
                            </p:childTnLst>
                          </p:cTn>
                        </p:par>
                        <p:par>
                          <p:cTn id="10" fill="hold">
                            <p:stCondLst>
                              <p:cond delay="1750"/>
                            </p:stCondLst>
                            <p:childTnLst>
                              <p:par>
                                <p:cTn id="11" presetID="1" presetClass="mediacall" presetSubtype="0" fill="hold" nodeType="afterEffect">
                                  <p:stCondLst>
                                    <p:cond delay="500"/>
                                  </p:stCondLst>
                                  <p:childTnLst>
                                    <p:cmd type="call" cmd="playFrom(0.0)">
                                      <p:cBhvr>
                                        <p:cTn id="12" dur="278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4"/>
                </p:tgtEl>
              </p:cMediaNode>
            </p:vide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822459-83DB-4782-8134-C53DAAD0518C}"/>
              </a:ext>
            </a:extLst>
          </p:cNvPr>
          <p:cNvSpPr>
            <a:spLocks noGrp="1"/>
          </p:cNvSpPr>
          <p:nvPr>
            <p:ph type="title"/>
          </p:nvPr>
        </p:nvSpPr>
        <p:spPr>
          <a:xfrm>
            <a:off x="1084975" y="1332676"/>
            <a:ext cx="7202456" cy="786926"/>
          </a:xfrm>
        </p:spPr>
        <p:txBody>
          <a:bodyPr>
            <a:normAutofit fontScale="90000"/>
          </a:bodyPr>
          <a:lstStyle/>
          <a:p>
            <a:r>
              <a:rPr lang="en-US" sz="2800" b="1" cap="none" dirty="0" smtClean="0">
                <a:ln>
                  <a:solidFill>
                    <a:schemeClr val="tx1">
                      <a:lumMod val="95000"/>
                      <a:lumOff val="5000"/>
                    </a:schemeClr>
                  </a:solidFill>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Times New Roman" panose="02020603050405020304" pitchFamily="18" charset="0"/>
                <a:cs typeface="Times New Roman" panose="02020603050405020304" pitchFamily="18" charset="0"/>
              </a:rPr>
              <a:t>IS THE JOURNEY THAT SMOOTH ????????</a:t>
            </a:r>
            <a:endParaRPr lang="en-US" sz="2800" b="1" cap="none" dirty="0">
              <a:ln>
                <a:solidFill>
                  <a:schemeClr val="tx1">
                    <a:lumMod val="95000"/>
                    <a:lumOff val="5000"/>
                  </a:schemeClr>
                </a:solidFill>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Times New Roman" panose="02020603050405020304" pitchFamily="18" charset="0"/>
              <a:cs typeface="Times New Roman" panose="02020603050405020304" pitchFamily="18" charset="0"/>
            </a:endParaRPr>
          </a:p>
        </p:txBody>
      </p:sp>
      <p:sp>
        <p:nvSpPr>
          <p:cNvPr id="3" name="TextBox 2"/>
          <p:cNvSpPr txBox="1"/>
          <p:nvPr/>
        </p:nvSpPr>
        <p:spPr>
          <a:xfrm>
            <a:off x="970670" y="1969476"/>
            <a:ext cx="7122451" cy="2862322"/>
          </a:xfrm>
          <a:prstGeom prst="rect">
            <a:avLst/>
          </a:prstGeom>
          <a:noFill/>
        </p:spPr>
        <p:txBody>
          <a:bodyPr wrap="square" rtlCol="0">
            <a:spAutoFit/>
          </a:bodyPr>
          <a:lstStyle/>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No………. it was indeed not smooth, he had </a:t>
            </a:r>
            <a:r>
              <a:rPr lang="en-US" dirty="0">
                <a:latin typeface="Times New Roman" panose="02020603050405020304" pitchFamily="18" charset="0"/>
                <a:cs typeface="Times New Roman" panose="02020603050405020304" pitchFamily="18" charset="0"/>
              </a:rPr>
              <a:t>injury problems – scoliosis, a curvature of the spine, affecting his hamstrings</a:t>
            </a:r>
            <a:endParaRPr lang="en-US"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Extreme nervous breakdown before the international tournament </a:t>
            </a:r>
          </a:p>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Multiple injuries all through his  career did compel him to postpone his trainings at certain stages of his career.</a:t>
            </a:r>
          </a:p>
          <a:p>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“The workload I had leading up to the Olympics and even at the 2015 world championships meant there was so much pressure and stress that it just wasn’t fun anymore,” Bolt was quoted as saying by the Guardian.</a:t>
            </a:r>
          </a:p>
          <a:p>
            <a:pPr marL="285750" indent="-285750">
              <a:buFont typeface="Arial" panose="020B0604020202020204" pitchFamily="34" charset="0"/>
              <a:buChar char="•"/>
            </a:pPr>
            <a:endParaRPr lang="en-US"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52092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vertical)">
                                      <p:cBhvr>
                                        <p:cTn id="7" dur="500"/>
                                        <p:tgtEl>
                                          <p:spTgt spid="2"/>
                                        </p:tgtEl>
                                      </p:cBhvr>
                                    </p:animEffect>
                                  </p:childTnLst>
                                </p:cTn>
                              </p:par>
                            </p:childTnLst>
                          </p:cTn>
                        </p:par>
                        <p:par>
                          <p:cTn id="8" fill="hold">
                            <p:stCondLst>
                              <p:cond delay="500"/>
                            </p:stCondLst>
                            <p:childTnLst>
                              <p:par>
                                <p:cTn id="9" presetID="47" presetClass="entr" presetSubtype="0" fill="hold"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000"/>
                                        <p:tgtEl>
                                          <p:spTgt spid="3">
                                            <p:txEl>
                                              <p:pRg st="0" end="0"/>
                                            </p:txEl>
                                          </p:spTgt>
                                        </p:tgtEl>
                                      </p:cBhvr>
                                    </p:animEffect>
                                    <p:anim calcmode="lin" valueType="num">
                                      <p:cBhvr>
                                        <p:cTn id="12" dur="2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2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4" fill="hold">
                            <p:stCondLst>
                              <p:cond delay="2500"/>
                            </p:stCondLst>
                            <p:childTnLst>
                              <p:par>
                                <p:cTn id="15" presetID="47" presetClass="entr" presetSubtype="0" fill="hold" nodeType="after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2000"/>
                                        <p:tgtEl>
                                          <p:spTgt spid="3">
                                            <p:txEl>
                                              <p:pRg st="1" end="1"/>
                                            </p:txEl>
                                          </p:spTgt>
                                        </p:tgtEl>
                                      </p:cBhvr>
                                    </p:animEffect>
                                    <p:anim calcmode="lin" valueType="num">
                                      <p:cBhvr>
                                        <p:cTn id="18" dur="2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2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0" fill="hold">
                            <p:stCondLst>
                              <p:cond delay="4500"/>
                            </p:stCondLst>
                            <p:childTnLst>
                              <p:par>
                                <p:cTn id="21" presetID="47" presetClass="entr" presetSubtype="0" fill="hold" nodeType="after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2000"/>
                                        <p:tgtEl>
                                          <p:spTgt spid="3">
                                            <p:txEl>
                                              <p:pRg st="2" end="2"/>
                                            </p:txEl>
                                          </p:spTgt>
                                        </p:tgtEl>
                                      </p:cBhvr>
                                    </p:animEffect>
                                    <p:anim calcmode="lin" valueType="num">
                                      <p:cBhvr>
                                        <p:cTn id="24" dur="2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5" dur="2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6" fill="hold">
                            <p:stCondLst>
                              <p:cond delay="6500"/>
                            </p:stCondLst>
                            <p:childTnLst>
                              <p:par>
                                <p:cTn id="27" presetID="47" presetClass="entr" presetSubtype="0" fill="hold" nodeType="after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2000"/>
                                        <p:tgtEl>
                                          <p:spTgt spid="3">
                                            <p:txEl>
                                              <p:pRg st="4" end="4"/>
                                            </p:txEl>
                                          </p:spTgt>
                                        </p:tgtEl>
                                      </p:cBhvr>
                                    </p:animEffect>
                                    <p:anim calcmode="lin" valueType="num">
                                      <p:cBhvr>
                                        <p:cTn id="30" dur="2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2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012E705-024D-4D0F-A289-341E5F56C35A}"/>
              </a:ext>
            </a:extLst>
          </p:cNvPr>
          <p:cNvSpPr>
            <a:spLocks noGrp="1"/>
          </p:cNvSpPr>
          <p:nvPr>
            <p:ph type="title"/>
          </p:nvPr>
        </p:nvSpPr>
        <p:spPr>
          <a:xfrm>
            <a:off x="1049753" y="993113"/>
            <a:ext cx="7202456" cy="1049235"/>
          </a:xfrm>
        </p:spPr>
        <p:txBody>
          <a:bodyPr>
            <a:normAutofit/>
          </a:bodyPr>
          <a:lstStyle/>
          <a:p>
            <a:r>
              <a:rPr lang="en-US" sz="3200" dirty="0" smtClean="0">
                <a:latin typeface="Times New Roman" panose="02020603050405020304" pitchFamily="18" charset="0"/>
                <a:cs typeface="Times New Roman" panose="02020603050405020304" pitchFamily="18" charset="0"/>
              </a:rPr>
              <a:t>			</a:t>
            </a:r>
            <a:r>
              <a:rPr lang="en-US" sz="3200" b="1" cap="none" dirty="0" smtClean="0">
                <a:ln>
                  <a:solidFill>
                    <a:schemeClr val="tx1">
                      <a:lumMod val="95000"/>
                      <a:lumOff val="5000"/>
                    </a:schemeClr>
                  </a:solidFill>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Times New Roman" panose="02020603050405020304" pitchFamily="18" charset="0"/>
                <a:cs typeface="Times New Roman" panose="02020603050405020304" pitchFamily="18" charset="0"/>
              </a:rPr>
              <a:t>TIME SPOKE</a:t>
            </a:r>
            <a:endParaRPr lang="en-US" sz="3200" b="1" cap="none" dirty="0">
              <a:ln>
                <a:solidFill>
                  <a:schemeClr val="tx1">
                    <a:lumMod val="95000"/>
                    <a:lumOff val="5000"/>
                  </a:schemeClr>
                </a:solidFill>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xmlns="" id="{D46645BD-1B29-48A3-BCB0-3009E1CF6F44}"/>
              </a:ext>
            </a:extLst>
          </p:cNvPr>
          <p:cNvSpPr txBox="1">
            <a:spLocks/>
          </p:cNvSpPr>
          <p:nvPr/>
        </p:nvSpPr>
        <p:spPr>
          <a:xfrm>
            <a:off x="1427453" y="2369049"/>
            <a:ext cx="7202456" cy="2587960"/>
          </a:xfrm>
          <a:prstGeom prst="rect">
            <a:avLst/>
          </a:prstGeom>
        </p:spPr>
        <p:txBody>
          <a:bodyPr vert="horz" lIns="68580" tIns="34290" rIns="68580" bIns="3429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sz="1500" dirty="0"/>
          </a:p>
        </p:txBody>
      </p:sp>
      <p:grpSp>
        <p:nvGrpSpPr>
          <p:cNvPr id="3" name="Group 2">
            <a:extLst>
              <a:ext uri="{FF2B5EF4-FFF2-40B4-BE49-F238E27FC236}">
                <a16:creationId xmlns:a16="http://schemas.microsoft.com/office/drawing/2014/main" xmlns="" id="{F31CFB9E-34E8-446F-A2CD-DA1A102F1475}"/>
              </a:ext>
            </a:extLst>
          </p:cNvPr>
          <p:cNvGrpSpPr/>
          <p:nvPr/>
        </p:nvGrpSpPr>
        <p:grpSpPr>
          <a:xfrm rot="3000000">
            <a:off x="1080422" y="2437723"/>
            <a:ext cx="347031" cy="1429322"/>
            <a:chOff x="1440562" y="2107298"/>
            <a:chExt cx="462708" cy="1905762"/>
          </a:xfrm>
        </p:grpSpPr>
        <p:sp>
          <p:nvSpPr>
            <p:cNvPr id="4" name="Isosceles Triangle 3">
              <a:extLst>
                <a:ext uri="{FF2B5EF4-FFF2-40B4-BE49-F238E27FC236}">
                  <a16:creationId xmlns:a16="http://schemas.microsoft.com/office/drawing/2014/main" xmlns="" id="{1D73C504-5600-44D1-8EB2-5C94DEEE6829}"/>
                </a:ext>
              </a:extLst>
            </p:cNvPr>
            <p:cNvSpPr/>
            <p:nvPr/>
          </p:nvSpPr>
          <p:spPr>
            <a:xfrm>
              <a:off x="1495291" y="2107298"/>
              <a:ext cx="353250" cy="1628769"/>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9" name="Oval 8">
              <a:extLst>
                <a:ext uri="{FF2B5EF4-FFF2-40B4-BE49-F238E27FC236}">
                  <a16:creationId xmlns:a16="http://schemas.microsoft.com/office/drawing/2014/main" xmlns="" id="{5B2C84CF-9C34-4DE4-B635-A8D4C3246A51}"/>
                </a:ext>
              </a:extLst>
            </p:cNvPr>
            <p:cNvSpPr/>
            <p:nvPr/>
          </p:nvSpPr>
          <p:spPr>
            <a:xfrm>
              <a:off x="1440562" y="3506284"/>
              <a:ext cx="462708" cy="5067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0" name="Arc 9">
            <a:extLst>
              <a:ext uri="{FF2B5EF4-FFF2-40B4-BE49-F238E27FC236}">
                <a16:creationId xmlns:a16="http://schemas.microsoft.com/office/drawing/2014/main" xmlns="" id="{E81EF7DB-D95B-4813-AD54-27FD919FB0FC}"/>
              </a:ext>
            </a:extLst>
          </p:cNvPr>
          <p:cNvSpPr/>
          <p:nvPr/>
        </p:nvSpPr>
        <p:spPr>
          <a:xfrm>
            <a:off x="-419250" y="2372914"/>
            <a:ext cx="3212026" cy="2030813"/>
          </a:xfrm>
          <a:prstGeom prst="arc">
            <a:avLst>
              <a:gd name="adj1" fmla="val 15782455"/>
              <a:gd name="adj2" fmla="val 5643194"/>
            </a:avLst>
          </a:prstGeom>
          <a:ln w="28575">
            <a:solidFill>
              <a:schemeClr val="tx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7" name="Oval 6">
            <a:extLst>
              <a:ext uri="{FF2B5EF4-FFF2-40B4-BE49-F238E27FC236}">
                <a16:creationId xmlns:a16="http://schemas.microsoft.com/office/drawing/2014/main" xmlns="" id="{FF890780-6398-4FC1-A4F4-9B3F8290337F}"/>
              </a:ext>
            </a:extLst>
          </p:cNvPr>
          <p:cNvSpPr/>
          <p:nvPr/>
        </p:nvSpPr>
        <p:spPr>
          <a:xfrm>
            <a:off x="1927707" y="2369050"/>
            <a:ext cx="366038" cy="386696"/>
          </a:xfrm>
          <a:prstGeom prst="ellipse">
            <a:avLst/>
          </a:prstGeom>
          <a:blipFill>
            <a:blip r:embed="rId3"/>
            <a:srcRect/>
            <a:stretch>
              <a:fillRect/>
            </a:stretch>
          </a:blipFill>
          <a:scene3d>
            <a:camera prst="orthographicFront"/>
            <a:lightRig rig="flat" dir="t"/>
          </a:scene3d>
          <a:sp3d prstMaterial="plastic">
            <a:bevelT w="88900" h="88900"/>
            <a:bevelB w="88900" h="31750" prst="angle"/>
          </a:sp3d>
        </p:spPr>
        <p:style>
          <a:lnRef idx="0">
            <a:schemeClr val="lt1">
              <a:hueOff val="0"/>
              <a:satOff val="0"/>
              <a:lumOff val="0"/>
              <a:alphaOff val="0"/>
            </a:schemeClr>
          </a:lnRef>
          <a:fillRef idx="3">
            <a:scrgbClr r="0" g="0" b="0"/>
          </a:fillRef>
          <a:effectRef idx="2">
            <a:schemeClr val="accent1">
              <a:tint val="50000"/>
              <a:hueOff val="0"/>
              <a:satOff val="0"/>
              <a:lumOff val="0"/>
              <a:alphaOff val="0"/>
            </a:schemeClr>
          </a:effectRef>
          <a:fontRef idx="minor">
            <a:schemeClr val="lt1">
              <a:hueOff val="0"/>
              <a:satOff val="0"/>
              <a:lumOff val="0"/>
              <a:alphaOff val="0"/>
            </a:schemeClr>
          </a:fontRef>
        </p:style>
      </p:sp>
      <p:sp>
        <p:nvSpPr>
          <p:cNvPr id="5" name="TextBox 4">
            <a:extLst>
              <a:ext uri="{FF2B5EF4-FFF2-40B4-BE49-F238E27FC236}">
                <a16:creationId xmlns:a16="http://schemas.microsoft.com/office/drawing/2014/main" xmlns="" id="{DDFE1825-56B1-4E50-B537-C10086A20BE6}"/>
              </a:ext>
            </a:extLst>
          </p:cNvPr>
          <p:cNvSpPr txBox="1"/>
          <p:nvPr/>
        </p:nvSpPr>
        <p:spPr>
          <a:xfrm rot="10800000" flipV="1">
            <a:off x="2293743" y="2220332"/>
            <a:ext cx="4202590" cy="523220"/>
          </a:xfrm>
          <a:prstGeom prst="rect">
            <a:avLst/>
          </a:prstGeom>
          <a:noFill/>
        </p:spPr>
        <p:txBody>
          <a:bodyPr wrap="square" rtlCol="0">
            <a:spAutoFit/>
          </a:bodyPr>
          <a:lstStyle/>
          <a:p>
            <a:r>
              <a:rPr lang="en-US" sz="1400" dirty="0" smtClean="0">
                <a:latin typeface="Times New Roman" panose="02020603050405020304" pitchFamily="18" charset="0"/>
                <a:cs typeface="Times New Roman" panose="02020603050405020304" pitchFamily="18" charset="0"/>
              </a:rPr>
              <a:t>The first athlete to achieve gold in all the 3 formats(100/200/4*100 </a:t>
            </a:r>
            <a:r>
              <a:rPr lang="en-US" sz="1400" dirty="0" smtClean="0">
                <a:latin typeface="Times New Roman" panose="02020603050405020304" pitchFamily="18" charset="0"/>
                <a:cs typeface="Times New Roman" panose="02020603050405020304" pitchFamily="18" charset="0"/>
              </a:rPr>
              <a:t>relay format)</a:t>
            </a:r>
            <a:endParaRPr lang="en-US" sz="1400" dirty="0">
              <a:latin typeface="Times New Roman" panose="02020603050405020304" pitchFamily="18" charset="0"/>
              <a:cs typeface="Times New Roman" panose="02020603050405020304" pitchFamily="18" charset="0"/>
            </a:endParaRPr>
          </a:p>
        </p:txBody>
      </p:sp>
      <p:sp>
        <p:nvSpPr>
          <p:cNvPr id="13" name="Oval 12">
            <a:extLst>
              <a:ext uri="{FF2B5EF4-FFF2-40B4-BE49-F238E27FC236}">
                <a16:creationId xmlns:a16="http://schemas.microsoft.com/office/drawing/2014/main" xmlns="" id="{3F82335A-AD34-4894-AE3C-B6AC3F778B9A}"/>
              </a:ext>
            </a:extLst>
          </p:cNvPr>
          <p:cNvSpPr/>
          <p:nvPr/>
        </p:nvSpPr>
        <p:spPr>
          <a:xfrm>
            <a:off x="1784497" y="4017031"/>
            <a:ext cx="366038" cy="386696"/>
          </a:xfrm>
          <a:prstGeom prst="ellipse">
            <a:avLst/>
          </a:prstGeom>
          <a:blipFill>
            <a:blip r:embed="rId3"/>
            <a:srcRect/>
            <a:stretch>
              <a:fillRect/>
            </a:stretch>
          </a:blipFill>
          <a:scene3d>
            <a:camera prst="orthographicFront"/>
            <a:lightRig rig="flat" dir="t"/>
          </a:scene3d>
          <a:sp3d prstMaterial="plastic">
            <a:bevelT w="88900" h="88900"/>
            <a:bevelB w="88900" h="31750" prst="angle"/>
          </a:sp3d>
        </p:spPr>
        <p:style>
          <a:lnRef idx="0">
            <a:schemeClr val="lt1">
              <a:hueOff val="0"/>
              <a:satOff val="0"/>
              <a:lumOff val="0"/>
              <a:alphaOff val="0"/>
            </a:schemeClr>
          </a:lnRef>
          <a:fillRef idx="3">
            <a:scrgbClr r="0" g="0" b="0"/>
          </a:fillRef>
          <a:effectRef idx="2">
            <a:schemeClr val="accent1">
              <a:tint val="50000"/>
              <a:hueOff val="0"/>
              <a:satOff val="0"/>
              <a:lumOff val="0"/>
              <a:alphaOff val="0"/>
            </a:schemeClr>
          </a:effectRef>
          <a:fontRef idx="minor">
            <a:schemeClr val="lt1">
              <a:hueOff val="0"/>
              <a:satOff val="0"/>
              <a:lumOff val="0"/>
              <a:alphaOff val="0"/>
            </a:schemeClr>
          </a:fontRef>
        </p:style>
      </p:sp>
      <p:sp>
        <p:nvSpPr>
          <p:cNvPr id="14" name="TextBox 13">
            <a:extLst>
              <a:ext uri="{FF2B5EF4-FFF2-40B4-BE49-F238E27FC236}">
                <a16:creationId xmlns:a16="http://schemas.microsoft.com/office/drawing/2014/main" xmlns="" id="{43D10488-2726-422C-9885-A8BBB0ADAF59}"/>
              </a:ext>
            </a:extLst>
          </p:cNvPr>
          <p:cNvSpPr txBox="1"/>
          <p:nvPr/>
        </p:nvSpPr>
        <p:spPr>
          <a:xfrm>
            <a:off x="2150535" y="4107088"/>
            <a:ext cx="5000892" cy="523220"/>
          </a:xfrm>
          <a:prstGeom prst="rect">
            <a:avLst/>
          </a:prstGeom>
          <a:noFill/>
        </p:spPr>
        <p:txBody>
          <a:bodyPr wrap="square" rtlCol="0">
            <a:spAutoFit/>
          </a:bodyPr>
          <a:lstStyle/>
          <a:p>
            <a:r>
              <a:rPr lang="en-US" sz="1400" dirty="0"/>
              <a:t> </a:t>
            </a:r>
            <a:r>
              <a:rPr lang="en-US" sz="1400" dirty="0" smtClean="0">
                <a:latin typeface="Times New Roman" panose="02020603050405020304" pitchFamily="18" charset="0"/>
                <a:cs typeface="Times New Roman" panose="02020603050405020304" pitchFamily="18" charset="0"/>
              </a:rPr>
              <a:t>An </a:t>
            </a:r>
            <a:r>
              <a:rPr lang="en-US" sz="1400" dirty="0">
                <a:latin typeface="Times New Roman" panose="02020603050405020304" pitchFamily="18" charset="0"/>
                <a:cs typeface="Times New Roman" panose="02020603050405020304" pitchFamily="18" charset="0"/>
              </a:rPr>
              <a:t>eight-time Olympic gold medalist </a:t>
            </a:r>
            <a:r>
              <a:rPr lang="en-US" sz="1400" dirty="0" smtClean="0">
                <a:latin typeface="Times New Roman" panose="02020603050405020304" pitchFamily="18" charset="0"/>
                <a:cs typeface="Times New Roman" panose="02020603050405020304" pitchFamily="18" charset="0"/>
              </a:rPr>
              <a:t>and a </a:t>
            </a:r>
            <a:r>
              <a:rPr lang="en-US" sz="1400" dirty="0">
                <a:latin typeface="Times New Roman" panose="02020603050405020304" pitchFamily="18" charset="0"/>
                <a:cs typeface="Times New Roman" panose="02020603050405020304" pitchFamily="18" charset="0"/>
              </a:rPr>
              <a:t>eleven-time World </a:t>
            </a:r>
            <a:r>
              <a:rPr lang="en-US" sz="1400" dirty="0" smtClean="0">
                <a:latin typeface="Times New Roman" panose="02020603050405020304" pitchFamily="18" charset="0"/>
                <a:cs typeface="Times New Roman" panose="02020603050405020304" pitchFamily="18" charset="0"/>
              </a:rPr>
              <a:t>Champion</a:t>
            </a:r>
            <a:r>
              <a:rPr lang="en-US" sz="1400" dirty="0">
                <a:latin typeface="Times New Roman" panose="02020603050405020304" pitchFamily="18" charset="0"/>
                <a:cs typeface="Times New Roman" panose="02020603050405020304" pitchFamily="18" charset="0"/>
              </a:rPr>
              <a:t>.</a:t>
            </a:r>
          </a:p>
        </p:txBody>
      </p:sp>
      <p:sp>
        <p:nvSpPr>
          <p:cNvPr id="15" name="Oval 14">
            <a:extLst>
              <a:ext uri="{FF2B5EF4-FFF2-40B4-BE49-F238E27FC236}">
                <a16:creationId xmlns:a16="http://schemas.microsoft.com/office/drawing/2014/main" xmlns="" id="{B756A68D-F175-4F1F-8679-35685AB1274A}"/>
              </a:ext>
            </a:extLst>
          </p:cNvPr>
          <p:cNvSpPr/>
          <p:nvPr/>
        </p:nvSpPr>
        <p:spPr>
          <a:xfrm>
            <a:off x="2617273" y="3195788"/>
            <a:ext cx="366038" cy="386696"/>
          </a:xfrm>
          <a:prstGeom prst="ellipse">
            <a:avLst/>
          </a:prstGeom>
          <a:blipFill>
            <a:blip r:embed="rId3"/>
            <a:srcRect/>
            <a:stretch>
              <a:fillRect/>
            </a:stretch>
          </a:blipFill>
          <a:scene3d>
            <a:camera prst="orthographicFront"/>
            <a:lightRig rig="flat" dir="t"/>
          </a:scene3d>
          <a:sp3d prstMaterial="plastic">
            <a:bevelT w="88900" h="88900"/>
            <a:bevelB w="88900" h="31750" prst="angle"/>
          </a:sp3d>
        </p:spPr>
        <p:style>
          <a:lnRef idx="0">
            <a:schemeClr val="lt1">
              <a:hueOff val="0"/>
              <a:satOff val="0"/>
              <a:lumOff val="0"/>
              <a:alphaOff val="0"/>
            </a:schemeClr>
          </a:lnRef>
          <a:fillRef idx="3">
            <a:scrgbClr r="0" g="0" b="0"/>
          </a:fillRef>
          <a:effectRef idx="2">
            <a:schemeClr val="accent1">
              <a:tint val="50000"/>
              <a:hueOff val="0"/>
              <a:satOff val="0"/>
              <a:lumOff val="0"/>
              <a:alphaOff val="0"/>
            </a:schemeClr>
          </a:effectRef>
          <a:fontRef idx="minor">
            <a:schemeClr val="lt1">
              <a:hueOff val="0"/>
              <a:satOff val="0"/>
              <a:lumOff val="0"/>
              <a:alphaOff val="0"/>
            </a:schemeClr>
          </a:fontRef>
        </p:style>
      </p:sp>
      <p:sp>
        <p:nvSpPr>
          <p:cNvPr id="16" name="TextBox 15">
            <a:extLst>
              <a:ext uri="{FF2B5EF4-FFF2-40B4-BE49-F238E27FC236}">
                <a16:creationId xmlns:a16="http://schemas.microsoft.com/office/drawing/2014/main" xmlns="" id="{E53B56CF-6F37-422D-B940-35EA93A14D83}"/>
              </a:ext>
            </a:extLst>
          </p:cNvPr>
          <p:cNvSpPr txBox="1"/>
          <p:nvPr/>
        </p:nvSpPr>
        <p:spPr>
          <a:xfrm>
            <a:off x="2978302" y="3135913"/>
            <a:ext cx="4828217" cy="523220"/>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Only sprinter to win Olympic </a:t>
            </a:r>
            <a:r>
              <a:rPr lang="en-US" sz="1400" dirty="0" smtClean="0">
                <a:latin typeface="Times New Roman" panose="02020603050405020304" pitchFamily="18" charset="0"/>
                <a:cs typeface="Times New Roman" panose="02020603050405020304" pitchFamily="18" charset="0"/>
              </a:rPr>
              <a:t>100m </a:t>
            </a:r>
            <a:r>
              <a:rPr lang="en-US" sz="1400" dirty="0">
                <a:latin typeface="Times New Roman" panose="02020603050405020304" pitchFamily="18" charset="0"/>
                <a:cs typeface="Times New Roman" panose="02020603050405020304" pitchFamily="18" charset="0"/>
              </a:rPr>
              <a:t>m and 200 m titles at three consecutive </a:t>
            </a:r>
            <a:r>
              <a:rPr lang="en-US" sz="1400" dirty="0" smtClean="0">
                <a:latin typeface="Times New Roman" panose="02020603050405020304" pitchFamily="18" charset="0"/>
                <a:cs typeface="Times New Roman" panose="02020603050405020304" pitchFamily="18" charset="0"/>
              </a:rPr>
              <a:t>Olympics(2008</a:t>
            </a:r>
            <a:r>
              <a:rPr lang="en-US" sz="1400" dirty="0">
                <a:latin typeface="Times New Roman" panose="02020603050405020304" pitchFamily="18" charset="0"/>
                <a:cs typeface="Times New Roman" panose="02020603050405020304" pitchFamily="18" charset="0"/>
              </a:rPr>
              <a:t>, 2012 and 2016)</a:t>
            </a:r>
          </a:p>
        </p:txBody>
      </p:sp>
    </p:spTree>
    <p:extLst>
      <p:ext uri="{BB962C8B-B14F-4D97-AF65-F5344CB8AC3E}">
        <p14:creationId xmlns:p14="http://schemas.microsoft.com/office/powerpoint/2010/main" val="401094543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8)">
                                      <p:cBhvr>
                                        <p:cTn id="7" dur="2000"/>
                                        <p:tgtEl>
                                          <p:spTgt spid="2"/>
                                        </p:tgtEl>
                                      </p:cBhvr>
                                    </p:animEffect>
                                  </p:childTnLst>
                                </p:cTn>
                              </p:par>
                            </p:childTnLst>
                          </p:cTn>
                        </p:par>
                        <p:par>
                          <p:cTn id="8" fill="hold">
                            <p:stCondLst>
                              <p:cond delay="2000"/>
                            </p:stCondLst>
                            <p:childTnLst>
                              <p:par>
                                <p:cTn id="9" presetID="16" presetClass="entr" presetSubtype="26"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barn(inHorizontal)">
                                      <p:cBhvr>
                                        <p:cTn id="11" dur="2000"/>
                                        <p:tgtEl>
                                          <p:spTgt spid="10"/>
                                        </p:tgtEl>
                                      </p:cBhvr>
                                    </p:animEffect>
                                  </p:childTnLst>
                                </p:cTn>
                              </p:par>
                            </p:childTnLst>
                          </p:cTn>
                        </p:par>
                        <p:par>
                          <p:cTn id="12" fill="hold">
                            <p:stCondLst>
                              <p:cond delay="4000"/>
                            </p:stCondLst>
                            <p:childTnLst>
                              <p:par>
                                <p:cTn id="13" presetID="22" presetClass="entr" presetSubtype="4" fill="hold" nodeType="afterEffect">
                                  <p:stCondLst>
                                    <p:cond delay="250"/>
                                  </p:stCondLst>
                                  <p:childTnLst>
                                    <p:set>
                                      <p:cBhvr>
                                        <p:cTn id="14" dur="1" fill="hold">
                                          <p:stCondLst>
                                            <p:cond delay="0"/>
                                          </p:stCondLst>
                                        </p:cTn>
                                        <p:tgtEl>
                                          <p:spTgt spid="3"/>
                                        </p:tgtEl>
                                        <p:attrNameLst>
                                          <p:attrName>style.visibility</p:attrName>
                                        </p:attrNameLst>
                                      </p:cBhvr>
                                      <p:to>
                                        <p:strVal val="visible"/>
                                      </p:to>
                                    </p:set>
                                    <p:animEffect transition="in" filter="wipe(down)">
                                      <p:cBhvr>
                                        <p:cTn id="15" dur="1250"/>
                                        <p:tgtEl>
                                          <p:spTgt spid="3"/>
                                        </p:tgtEl>
                                      </p:cBhvr>
                                    </p:animEffect>
                                  </p:childTnLst>
                                </p:cTn>
                              </p:par>
                            </p:childTnLst>
                          </p:cTn>
                        </p:par>
                        <p:par>
                          <p:cTn id="16" fill="hold">
                            <p:stCondLst>
                              <p:cond delay="5500"/>
                            </p:stCondLst>
                            <p:childTnLst>
                              <p:par>
                                <p:cTn id="17" presetID="53" presetClass="entr" presetSubtype="16" fill="hold" nodeType="afterEffect">
                                  <p:stCondLst>
                                    <p:cond delay="250"/>
                                  </p:stCondLst>
                                  <p:childTnLst>
                                    <p:set>
                                      <p:cBhvr>
                                        <p:cTn id="18" dur="1" fill="hold">
                                          <p:stCondLst>
                                            <p:cond delay="0"/>
                                          </p:stCondLst>
                                        </p:cTn>
                                        <p:tgtEl>
                                          <p:spTgt spid="7"/>
                                        </p:tgtEl>
                                        <p:attrNameLst>
                                          <p:attrName>style.visibility</p:attrName>
                                        </p:attrNameLst>
                                      </p:cBhvr>
                                      <p:to>
                                        <p:strVal val="visible"/>
                                      </p:to>
                                    </p:set>
                                    <p:anim calcmode="lin" valueType="num">
                                      <p:cBhvr>
                                        <p:cTn id="19" dur="1000" fill="hold"/>
                                        <p:tgtEl>
                                          <p:spTgt spid="7"/>
                                        </p:tgtEl>
                                        <p:attrNameLst>
                                          <p:attrName>ppt_w</p:attrName>
                                        </p:attrNameLst>
                                      </p:cBhvr>
                                      <p:tavLst>
                                        <p:tav tm="0">
                                          <p:val>
                                            <p:fltVal val="0"/>
                                          </p:val>
                                        </p:tav>
                                        <p:tav tm="100000">
                                          <p:val>
                                            <p:strVal val="#ppt_w"/>
                                          </p:val>
                                        </p:tav>
                                      </p:tavLst>
                                    </p:anim>
                                    <p:anim calcmode="lin" valueType="num">
                                      <p:cBhvr>
                                        <p:cTn id="20" dur="1000" fill="hold"/>
                                        <p:tgtEl>
                                          <p:spTgt spid="7"/>
                                        </p:tgtEl>
                                        <p:attrNameLst>
                                          <p:attrName>ppt_h</p:attrName>
                                        </p:attrNameLst>
                                      </p:cBhvr>
                                      <p:tavLst>
                                        <p:tav tm="0">
                                          <p:val>
                                            <p:fltVal val="0"/>
                                          </p:val>
                                        </p:tav>
                                        <p:tav tm="100000">
                                          <p:val>
                                            <p:strVal val="#ppt_h"/>
                                          </p:val>
                                        </p:tav>
                                      </p:tavLst>
                                    </p:anim>
                                    <p:animEffect transition="in" filter="fade">
                                      <p:cBhvr>
                                        <p:cTn id="21" dur="1000"/>
                                        <p:tgtEl>
                                          <p:spTgt spid="7"/>
                                        </p:tgtEl>
                                      </p:cBhvr>
                                    </p:animEffect>
                                  </p:childTnLst>
                                </p:cTn>
                              </p:par>
                            </p:childTnLst>
                          </p:cTn>
                        </p:par>
                        <p:par>
                          <p:cTn id="22" fill="hold">
                            <p:stCondLst>
                              <p:cond delay="6750"/>
                            </p:stCondLst>
                            <p:childTnLst>
                              <p:par>
                                <p:cTn id="23" presetID="1" presetClass="entr" presetSubtype="0" fill="hold" grpId="0" nodeType="afterEffect">
                                  <p:stCondLst>
                                    <p:cond delay="0"/>
                                  </p:stCondLst>
                                  <p:childTnLst>
                                    <p:set>
                                      <p:cBhvr>
                                        <p:cTn id="24" dur="1" fill="hold">
                                          <p:stCondLst>
                                            <p:cond delay="749"/>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8" presetClass="emph" presetSubtype="0" fill="hold" nodeType="clickEffect">
                                  <p:stCondLst>
                                    <p:cond delay="0"/>
                                  </p:stCondLst>
                                  <p:childTnLst>
                                    <p:animRot by="3000000">
                                      <p:cBhvr>
                                        <p:cTn id="28" dur="2000" fill="hold"/>
                                        <p:tgtEl>
                                          <p:spTgt spid="3"/>
                                        </p:tgtEl>
                                        <p:attrNameLst>
                                          <p:attrName>r</p:attrName>
                                        </p:attrNameLst>
                                      </p:cBhvr>
                                    </p:animRot>
                                  </p:childTnLst>
                                </p:cTn>
                              </p:par>
                            </p:childTnLst>
                          </p:cTn>
                        </p:par>
                        <p:par>
                          <p:cTn id="29" fill="hold">
                            <p:stCondLst>
                              <p:cond delay="2000"/>
                            </p:stCondLst>
                            <p:childTnLst>
                              <p:par>
                                <p:cTn id="30" presetID="53" presetClass="entr" presetSubtype="16" fill="hold" nodeType="afterEffect">
                                  <p:stCondLst>
                                    <p:cond delay="250"/>
                                  </p:stCondLst>
                                  <p:childTnLst>
                                    <p:set>
                                      <p:cBhvr>
                                        <p:cTn id="31" dur="1" fill="hold">
                                          <p:stCondLst>
                                            <p:cond delay="0"/>
                                          </p:stCondLst>
                                        </p:cTn>
                                        <p:tgtEl>
                                          <p:spTgt spid="15"/>
                                        </p:tgtEl>
                                        <p:attrNameLst>
                                          <p:attrName>style.visibility</p:attrName>
                                        </p:attrNameLst>
                                      </p:cBhvr>
                                      <p:to>
                                        <p:strVal val="visible"/>
                                      </p:to>
                                    </p:set>
                                    <p:anim calcmode="lin" valueType="num">
                                      <p:cBhvr>
                                        <p:cTn id="32" dur="1000" fill="hold"/>
                                        <p:tgtEl>
                                          <p:spTgt spid="15"/>
                                        </p:tgtEl>
                                        <p:attrNameLst>
                                          <p:attrName>ppt_w</p:attrName>
                                        </p:attrNameLst>
                                      </p:cBhvr>
                                      <p:tavLst>
                                        <p:tav tm="0">
                                          <p:val>
                                            <p:fltVal val="0"/>
                                          </p:val>
                                        </p:tav>
                                        <p:tav tm="100000">
                                          <p:val>
                                            <p:strVal val="#ppt_w"/>
                                          </p:val>
                                        </p:tav>
                                      </p:tavLst>
                                    </p:anim>
                                    <p:anim calcmode="lin" valueType="num">
                                      <p:cBhvr>
                                        <p:cTn id="33" dur="1000" fill="hold"/>
                                        <p:tgtEl>
                                          <p:spTgt spid="15"/>
                                        </p:tgtEl>
                                        <p:attrNameLst>
                                          <p:attrName>ppt_h</p:attrName>
                                        </p:attrNameLst>
                                      </p:cBhvr>
                                      <p:tavLst>
                                        <p:tav tm="0">
                                          <p:val>
                                            <p:fltVal val="0"/>
                                          </p:val>
                                        </p:tav>
                                        <p:tav tm="100000">
                                          <p:val>
                                            <p:strVal val="#ppt_h"/>
                                          </p:val>
                                        </p:tav>
                                      </p:tavLst>
                                    </p:anim>
                                    <p:animEffect transition="in" filter="fade">
                                      <p:cBhvr>
                                        <p:cTn id="34" dur="1000"/>
                                        <p:tgtEl>
                                          <p:spTgt spid="15"/>
                                        </p:tgtEl>
                                      </p:cBhvr>
                                    </p:animEffect>
                                  </p:childTnLst>
                                </p:cTn>
                              </p:par>
                            </p:childTnLst>
                          </p:cTn>
                        </p:par>
                        <p:par>
                          <p:cTn id="35" fill="hold">
                            <p:stCondLst>
                              <p:cond delay="3250"/>
                            </p:stCondLst>
                            <p:childTnLst>
                              <p:par>
                                <p:cTn id="36" presetID="1" presetClass="entr" presetSubtype="0" fill="hold" grpId="0" nodeType="afterEffect">
                                  <p:stCondLst>
                                    <p:cond delay="0"/>
                                  </p:stCondLst>
                                  <p:childTnLst>
                                    <p:set>
                                      <p:cBhvr>
                                        <p:cTn id="37" dur="1" fill="hold">
                                          <p:stCondLst>
                                            <p:cond delay="749"/>
                                          </p:stCondLst>
                                        </p:cTn>
                                        <p:tgtEl>
                                          <p:spTgt spid="16"/>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8" presetClass="emph" presetSubtype="0" fill="hold" nodeType="clickEffect">
                                  <p:stCondLst>
                                    <p:cond delay="0"/>
                                  </p:stCondLst>
                                  <p:childTnLst>
                                    <p:animRot by="3000000">
                                      <p:cBhvr>
                                        <p:cTn id="41" dur="2000" fill="hold"/>
                                        <p:tgtEl>
                                          <p:spTgt spid="3"/>
                                        </p:tgtEl>
                                        <p:attrNameLst>
                                          <p:attrName>r</p:attrName>
                                        </p:attrNameLst>
                                      </p:cBhvr>
                                    </p:animRot>
                                  </p:childTnLst>
                                </p:cTn>
                              </p:par>
                            </p:childTnLst>
                          </p:cTn>
                        </p:par>
                        <p:par>
                          <p:cTn id="42" fill="hold">
                            <p:stCondLst>
                              <p:cond delay="2000"/>
                            </p:stCondLst>
                            <p:childTnLst>
                              <p:par>
                                <p:cTn id="43" presetID="53" presetClass="entr" presetSubtype="16" fill="hold" nodeType="afterEffect">
                                  <p:stCondLst>
                                    <p:cond delay="250"/>
                                  </p:stCondLst>
                                  <p:childTnLst>
                                    <p:set>
                                      <p:cBhvr>
                                        <p:cTn id="44" dur="1" fill="hold">
                                          <p:stCondLst>
                                            <p:cond delay="0"/>
                                          </p:stCondLst>
                                        </p:cTn>
                                        <p:tgtEl>
                                          <p:spTgt spid="13"/>
                                        </p:tgtEl>
                                        <p:attrNameLst>
                                          <p:attrName>style.visibility</p:attrName>
                                        </p:attrNameLst>
                                      </p:cBhvr>
                                      <p:to>
                                        <p:strVal val="visible"/>
                                      </p:to>
                                    </p:set>
                                    <p:anim calcmode="lin" valueType="num">
                                      <p:cBhvr>
                                        <p:cTn id="45" dur="1250" fill="hold"/>
                                        <p:tgtEl>
                                          <p:spTgt spid="13"/>
                                        </p:tgtEl>
                                        <p:attrNameLst>
                                          <p:attrName>ppt_w</p:attrName>
                                        </p:attrNameLst>
                                      </p:cBhvr>
                                      <p:tavLst>
                                        <p:tav tm="0">
                                          <p:val>
                                            <p:fltVal val="0"/>
                                          </p:val>
                                        </p:tav>
                                        <p:tav tm="100000">
                                          <p:val>
                                            <p:strVal val="#ppt_w"/>
                                          </p:val>
                                        </p:tav>
                                      </p:tavLst>
                                    </p:anim>
                                    <p:anim calcmode="lin" valueType="num">
                                      <p:cBhvr>
                                        <p:cTn id="46" dur="1250" fill="hold"/>
                                        <p:tgtEl>
                                          <p:spTgt spid="13"/>
                                        </p:tgtEl>
                                        <p:attrNameLst>
                                          <p:attrName>ppt_h</p:attrName>
                                        </p:attrNameLst>
                                      </p:cBhvr>
                                      <p:tavLst>
                                        <p:tav tm="0">
                                          <p:val>
                                            <p:fltVal val="0"/>
                                          </p:val>
                                        </p:tav>
                                        <p:tav tm="100000">
                                          <p:val>
                                            <p:strVal val="#ppt_h"/>
                                          </p:val>
                                        </p:tav>
                                      </p:tavLst>
                                    </p:anim>
                                    <p:animEffect transition="in" filter="fade">
                                      <p:cBhvr>
                                        <p:cTn id="47" dur="1250"/>
                                        <p:tgtEl>
                                          <p:spTgt spid="13"/>
                                        </p:tgtEl>
                                      </p:cBhvr>
                                    </p:animEffect>
                                  </p:childTnLst>
                                </p:cTn>
                              </p:par>
                            </p:childTnLst>
                          </p:cTn>
                        </p:par>
                        <p:par>
                          <p:cTn id="48" fill="hold">
                            <p:stCondLst>
                              <p:cond delay="3500"/>
                            </p:stCondLst>
                            <p:childTnLst>
                              <p:par>
                                <p:cTn id="49" presetID="1" presetClass="entr" presetSubtype="0" fill="hold" grpId="0" nodeType="afterEffect">
                                  <p:stCondLst>
                                    <p:cond delay="0"/>
                                  </p:stCondLst>
                                  <p:childTnLst>
                                    <p:set>
                                      <p:cBhvr>
                                        <p:cTn id="50" dur="1" fill="hold">
                                          <p:stCondLst>
                                            <p:cond delay="749"/>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animBg="1"/>
      <p:bldP spid="5" grpId="0"/>
      <p:bldP spid="14" grpId="0"/>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012E705-024D-4D0F-A289-341E5F56C35A}"/>
              </a:ext>
            </a:extLst>
          </p:cNvPr>
          <p:cNvSpPr>
            <a:spLocks noGrp="1"/>
          </p:cNvSpPr>
          <p:nvPr>
            <p:ph type="title"/>
          </p:nvPr>
        </p:nvSpPr>
        <p:spPr/>
        <p:txBody>
          <a:bodyPr>
            <a:normAutofit/>
          </a:bodyPr>
          <a:lstStyle/>
          <a:p>
            <a:r>
              <a:rPr lang="en-US" sz="2800" b="1" cap="none" dirty="0" smtClean="0">
                <a:ln>
                  <a:solidFill>
                    <a:schemeClr val="tx1">
                      <a:lumMod val="95000"/>
                      <a:lumOff val="5000"/>
                    </a:schemeClr>
                  </a:solidFill>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Times New Roman" panose="02020603050405020304" pitchFamily="18" charset="0"/>
                <a:cs typeface="Times New Roman" panose="02020603050405020304" pitchFamily="18" charset="0"/>
              </a:rPr>
              <a:t>HISTORY CONTINUES…………….</a:t>
            </a:r>
            <a:endParaRPr lang="en-US" sz="2800" b="1" cap="none" dirty="0">
              <a:ln>
                <a:solidFill>
                  <a:schemeClr val="tx1">
                    <a:lumMod val="95000"/>
                    <a:lumOff val="5000"/>
                  </a:schemeClr>
                </a:solidFill>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xmlns="" id="{D46645BD-1B29-48A3-BCB0-3009E1CF6F44}"/>
              </a:ext>
            </a:extLst>
          </p:cNvPr>
          <p:cNvSpPr txBox="1">
            <a:spLocks/>
          </p:cNvSpPr>
          <p:nvPr/>
        </p:nvSpPr>
        <p:spPr>
          <a:xfrm>
            <a:off x="1427453" y="2369049"/>
            <a:ext cx="7202456" cy="2587960"/>
          </a:xfrm>
          <a:prstGeom prst="rect">
            <a:avLst/>
          </a:prstGeom>
        </p:spPr>
        <p:txBody>
          <a:bodyPr vert="horz" lIns="68580" tIns="34290" rIns="68580" bIns="3429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US" sz="1500" dirty="0"/>
          </a:p>
        </p:txBody>
      </p:sp>
      <p:grpSp>
        <p:nvGrpSpPr>
          <p:cNvPr id="3" name="Group 2">
            <a:extLst>
              <a:ext uri="{FF2B5EF4-FFF2-40B4-BE49-F238E27FC236}">
                <a16:creationId xmlns:a16="http://schemas.microsoft.com/office/drawing/2014/main" xmlns="" id="{F31CFB9E-34E8-446F-A2CD-DA1A102F1475}"/>
              </a:ext>
            </a:extLst>
          </p:cNvPr>
          <p:cNvGrpSpPr/>
          <p:nvPr/>
        </p:nvGrpSpPr>
        <p:grpSpPr>
          <a:xfrm rot="3000000">
            <a:off x="1080422" y="2437723"/>
            <a:ext cx="347031" cy="1429322"/>
            <a:chOff x="1440562" y="2107298"/>
            <a:chExt cx="462708" cy="1905762"/>
          </a:xfrm>
        </p:grpSpPr>
        <p:sp>
          <p:nvSpPr>
            <p:cNvPr id="4" name="Isosceles Triangle 3">
              <a:extLst>
                <a:ext uri="{FF2B5EF4-FFF2-40B4-BE49-F238E27FC236}">
                  <a16:creationId xmlns:a16="http://schemas.microsoft.com/office/drawing/2014/main" xmlns="" id="{1D73C504-5600-44D1-8EB2-5C94DEEE6829}"/>
                </a:ext>
              </a:extLst>
            </p:cNvPr>
            <p:cNvSpPr/>
            <p:nvPr/>
          </p:nvSpPr>
          <p:spPr>
            <a:xfrm>
              <a:off x="1495291" y="2107298"/>
              <a:ext cx="353250" cy="1628769"/>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9" name="Oval 8">
              <a:extLst>
                <a:ext uri="{FF2B5EF4-FFF2-40B4-BE49-F238E27FC236}">
                  <a16:creationId xmlns:a16="http://schemas.microsoft.com/office/drawing/2014/main" xmlns="" id="{5B2C84CF-9C34-4DE4-B635-A8D4C3246A51}"/>
                </a:ext>
              </a:extLst>
            </p:cNvPr>
            <p:cNvSpPr/>
            <p:nvPr/>
          </p:nvSpPr>
          <p:spPr>
            <a:xfrm>
              <a:off x="1440562" y="3506284"/>
              <a:ext cx="462708" cy="5067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0" name="Arc 9">
            <a:extLst>
              <a:ext uri="{FF2B5EF4-FFF2-40B4-BE49-F238E27FC236}">
                <a16:creationId xmlns:a16="http://schemas.microsoft.com/office/drawing/2014/main" xmlns="" id="{E81EF7DB-D95B-4813-AD54-27FD919FB0FC}"/>
              </a:ext>
            </a:extLst>
          </p:cNvPr>
          <p:cNvSpPr/>
          <p:nvPr/>
        </p:nvSpPr>
        <p:spPr>
          <a:xfrm>
            <a:off x="-419250" y="2372914"/>
            <a:ext cx="3212026" cy="2030813"/>
          </a:xfrm>
          <a:prstGeom prst="arc">
            <a:avLst>
              <a:gd name="adj1" fmla="val 15782455"/>
              <a:gd name="adj2" fmla="val 5643194"/>
            </a:avLst>
          </a:prstGeom>
          <a:ln w="28575">
            <a:solidFill>
              <a:schemeClr val="tx1"/>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7" name="Oval 6">
            <a:extLst>
              <a:ext uri="{FF2B5EF4-FFF2-40B4-BE49-F238E27FC236}">
                <a16:creationId xmlns:a16="http://schemas.microsoft.com/office/drawing/2014/main" xmlns="" id="{FF890780-6398-4FC1-A4F4-9B3F8290337F}"/>
              </a:ext>
            </a:extLst>
          </p:cNvPr>
          <p:cNvSpPr/>
          <p:nvPr/>
        </p:nvSpPr>
        <p:spPr>
          <a:xfrm>
            <a:off x="1927707" y="2369050"/>
            <a:ext cx="366038" cy="386696"/>
          </a:xfrm>
          <a:prstGeom prst="ellipse">
            <a:avLst/>
          </a:prstGeom>
          <a:blipFill>
            <a:blip r:embed="rId3"/>
            <a:srcRect/>
            <a:stretch>
              <a:fillRect/>
            </a:stretch>
          </a:blipFill>
          <a:scene3d>
            <a:camera prst="orthographicFront"/>
            <a:lightRig rig="flat" dir="t"/>
          </a:scene3d>
          <a:sp3d prstMaterial="plastic">
            <a:bevelT w="88900" h="88900"/>
            <a:bevelB w="88900" h="31750" prst="angle"/>
          </a:sp3d>
        </p:spPr>
        <p:style>
          <a:lnRef idx="0">
            <a:schemeClr val="lt1">
              <a:hueOff val="0"/>
              <a:satOff val="0"/>
              <a:lumOff val="0"/>
              <a:alphaOff val="0"/>
            </a:schemeClr>
          </a:lnRef>
          <a:fillRef idx="3">
            <a:scrgbClr r="0" g="0" b="0"/>
          </a:fillRef>
          <a:effectRef idx="2">
            <a:schemeClr val="accent1">
              <a:tint val="50000"/>
              <a:hueOff val="0"/>
              <a:satOff val="0"/>
              <a:lumOff val="0"/>
              <a:alphaOff val="0"/>
            </a:schemeClr>
          </a:effectRef>
          <a:fontRef idx="minor">
            <a:schemeClr val="lt1">
              <a:hueOff val="0"/>
              <a:satOff val="0"/>
              <a:lumOff val="0"/>
              <a:alphaOff val="0"/>
            </a:schemeClr>
          </a:fontRef>
        </p:style>
      </p:sp>
      <p:sp>
        <p:nvSpPr>
          <p:cNvPr id="5" name="TextBox 4">
            <a:extLst>
              <a:ext uri="{FF2B5EF4-FFF2-40B4-BE49-F238E27FC236}">
                <a16:creationId xmlns:a16="http://schemas.microsoft.com/office/drawing/2014/main" xmlns="" id="{DDFE1825-56B1-4E50-B537-C10086A20BE6}"/>
              </a:ext>
            </a:extLst>
          </p:cNvPr>
          <p:cNvSpPr txBox="1"/>
          <p:nvPr/>
        </p:nvSpPr>
        <p:spPr>
          <a:xfrm rot="10800000" flipV="1">
            <a:off x="3018554" y="3144204"/>
            <a:ext cx="4202590" cy="523220"/>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He has twice broken the 200 </a:t>
            </a:r>
            <a:r>
              <a:rPr lang="en-US" sz="1400" dirty="0" smtClean="0">
                <a:latin typeface="Times New Roman" panose="02020603050405020304" pitchFamily="18" charset="0"/>
                <a:cs typeface="Times New Roman" panose="02020603050405020304" pitchFamily="18" charset="0"/>
              </a:rPr>
              <a:t>meters </a:t>
            </a:r>
            <a:r>
              <a:rPr lang="en-US" sz="1400" dirty="0">
                <a:latin typeface="Times New Roman" panose="02020603050405020304" pitchFamily="18" charset="0"/>
                <a:cs typeface="Times New Roman" panose="02020603050405020304" pitchFamily="18" charset="0"/>
              </a:rPr>
              <a:t>world record, setting 19.30 in 2008 and 19.19 in 2009)</a:t>
            </a:r>
          </a:p>
        </p:txBody>
      </p:sp>
      <p:sp>
        <p:nvSpPr>
          <p:cNvPr id="13" name="Oval 12">
            <a:extLst>
              <a:ext uri="{FF2B5EF4-FFF2-40B4-BE49-F238E27FC236}">
                <a16:creationId xmlns:a16="http://schemas.microsoft.com/office/drawing/2014/main" xmlns="" id="{3F82335A-AD34-4894-AE3C-B6AC3F778B9A}"/>
              </a:ext>
            </a:extLst>
          </p:cNvPr>
          <p:cNvSpPr/>
          <p:nvPr/>
        </p:nvSpPr>
        <p:spPr>
          <a:xfrm>
            <a:off x="1784497" y="4017031"/>
            <a:ext cx="366038" cy="386696"/>
          </a:xfrm>
          <a:prstGeom prst="ellipse">
            <a:avLst/>
          </a:prstGeom>
          <a:blipFill>
            <a:blip r:embed="rId3"/>
            <a:srcRect/>
            <a:stretch>
              <a:fillRect/>
            </a:stretch>
          </a:blipFill>
          <a:scene3d>
            <a:camera prst="orthographicFront"/>
            <a:lightRig rig="flat" dir="t"/>
          </a:scene3d>
          <a:sp3d prstMaterial="plastic">
            <a:bevelT w="88900" h="88900"/>
            <a:bevelB w="88900" h="31750" prst="angle"/>
          </a:sp3d>
        </p:spPr>
        <p:style>
          <a:lnRef idx="0">
            <a:schemeClr val="lt1">
              <a:hueOff val="0"/>
              <a:satOff val="0"/>
              <a:lumOff val="0"/>
              <a:alphaOff val="0"/>
            </a:schemeClr>
          </a:lnRef>
          <a:fillRef idx="3">
            <a:scrgbClr r="0" g="0" b="0"/>
          </a:fillRef>
          <a:effectRef idx="2">
            <a:schemeClr val="accent1">
              <a:tint val="50000"/>
              <a:hueOff val="0"/>
              <a:satOff val="0"/>
              <a:lumOff val="0"/>
              <a:alphaOff val="0"/>
            </a:schemeClr>
          </a:effectRef>
          <a:fontRef idx="minor">
            <a:schemeClr val="lt1">
              <a:hueOff val="0"/>
              <a:satOff val="0"/>
              <a:lumOff val="0"/>
              <a:alphaOff val="0"/>
            </a:schemeClr>
          </a:fontRef>
        </p:style>
      </p:sp>
      <p:sp>
        <p:nvSpPr>
          <p:cNvPr id="14" name="TextBox 13">
            <a:extLst>
              <a:ext uri="{FF2B5EF4-FFF2-40B4-BE49-F238E27FC236}">
                <a16:creationId xmlns:a16="http://schemas.microsoft.com/office/drawing/2014/main" xmlns="" id="{43D10488-2726-422C-9885-A8BBB0ADAF59}"/>
              </a:ext>
            </a:extLst>
          </p:cNvPr>
          <p:cNvSpPr txBox="1"/>
          <p:nvPr/>
        </p:nvSpPr>
        <p:spPr>
          <a:xfrm>
            <a:off x="2398126" y="2215309"/>
            <a:ext cx="5000892" cy="523220"/>
          </a:xfrm>
          <a:prstGeom prst="rect">
            <a:avLst/>
          </a:prstGeom>
          <a:noFill/>
        </p:spPr>
        <p:txBody>
          <a:bodyPr wrap="square" rtlCol="0">
            <a:spAutoFit/>
          </a:bodyPr>
          <a:lstStyle/>
          <a:p>
            <a:r>
              <a:rPr lang="en-US" sz="1400" dirty="0" smtClean="0">
                <a:latin typeface="Times New Roman" panose="02020603050405020304" pitchFamily="18" charset="0"/>
                <a:cs typeface="Times New Roman" panose="02020603050405020304" pitchFamily="18" charset="0"/>
              </a:rPr>
              <a:t>Bolt became the first sprinter to break both records at the same Olympics</a:t>
            </a:r>
            <a:endParaRPr lang="en-US" sz="1400" dirty="0">
              <a:latin typeface="Times New Roman" panose="02020603050405020304" pitchFamily="18" charset="0"/>
              <a:cs typeface="Times New Roman" panose="02020603050405020304" pitchFamily="18" charset="0"/>
            </a:endParaRPr>
          </a:p>
        </p:txBody>
      </p:sp>
      <p:sp>
        <p:nvSpPr>
          <p:cNvPr id="15" name="Oval 14">
            <a:extLst>
              <a:ext uri="{FF2B5EF4-FFF2-40B4-BE49-F238E27FC236}">
                <a16:creationId xmlns:a16="http://schemas.microsoft.com/office/drawing/2014/main" xmlns="" id="{B756A68D-F175-4F1F-8679-35685AB1274A}"/>
              </a:ext>
            </a:extLst>
          </p:cNvPr>
          <p:cNvSpPr/>
          <p:nvPr/>
        </p:nvSpPr>
        <p:spPr>
          <a:xfrm>
            <a:off x="2617273" y="3195788"/>
            <a:ext cx="366038" cy="386696"/>
          </a:xfrm>
          <a:prstGeom prst="ellipse">
            <a:avLst/>
          </a:prstGeom>
          <a:blipFill>
            <a:blip r:embed="rId3"/>
            <a:srcRect/>
            <a:stretch>
              <a:fillRect/>
            </a:stretch>
          </a:blipFill>
          <a:scene3d>
            <a:camera prst="orthographicFront"/>
            <a:lightRig rig="flat" dir="t"/>
          </a:scene3d>
          <a:sp3d prstMaterial="plastic">
            <a:bevelT w="88900" h="88900"/>
            <a:bevelB w="88900" h="31750" prst="angle"/>
          </a:sp3d>
        </p:spPr>
        <p:style>
          <a:lnRef idx="0">
            <a:schemeClr val="lt1">
              <a:hueOff val="0"/>
              <a:satOff val="0"/>
              <a:lumOff val="0"/>
              <a:alphaOff val="0"/>
            </a:schemeClr>
          </a:lnRef>
          <a:fillRef idx="3">
            <a:scrgbClr r="0" g="0" b="0"/>
          </a:fillRef>
          <a:effectRef idx="2">
            <a:schemeClr val="accent1">
              <a:tint val="50000"/>
              <a:hueOff val="0"/>
              <a:satOff val="0"/>
              <a:lumOff val="0"/>
              <a:alphaOff val="0"/>
            </a:schemeClr>
          </a:effectRef>
          <a:fontRef idx="minor">
            <a:schemeClr val="lt1">
              <a:hueOff val="0"/>
              <a:satOff val="0"/>
              <a:lumOff val="0"/>
              <a:alphaOff val="0"/>
            </a:schemeClr>
          </a:fontRef>
        </p:style>
      </p:sp>
      <p:sp>
        <p:nvSpPr>
          <p:cNvPr id="16" name="TextBox 15">
            <a:extLst>
              <a:ext uri="{FF2B5EF4-FFF2-40B4-BE49-F238E27FC236}">
                <a16:creationId xmlns:a16="http://schemas.microsoft.com/office/drawing/2014/main" xmlns="" id="{E53B56CF-6F37-422D-B940-35EA93A14D83}"/>
              </a:ext>
            </a:extLst>
          </p:cNvPr>
          <p:cNvSpPr txBox="1"/>
          <p:nvPr/>
        </p:nvSpPr>
        <p:spPr>
          <a:xfrm>
            <a:off x="2293745" y="4142118"/>
            <a:ext cx="4828217" cy="738664"/>
          </a:xfrm>
          <a:prstGeom prst="rect">
            <a:avLst/>
          </a:prstGeom>
          <a:noFill/>
        </p:spPr>
        <p:txBody>
          <a:bodyPr wrap="square" rtlCol="0">
            <a:spAutoFit/>
          </a:bodyPr>
          <a:lstStyle/>
          <a:p>
            <a:r>
              <a:rPr lang="en-US" sz="1400" dirty="0" smtClean="0">
                <a:latin typeface="Times New Roman" panose="02020603050405020304" pitchFamily="18" charset="0"/>
                <a:cs typeface="Times New Roman" panose="02020603050405020304" pitchFamily="18" charset="0"/>
              </a:rPr>
              <a:t>He w</a:t>
            </a:r>
            <a:r>
              <a:rPr lang="en-US" sz="1400" dirty="0" smtClean="0">
                <a:latin typeface="Times New Roman" panose="02020603050405020304" pitchFamily="18" charset="0"/>
                <a:cs typeface="Times New Roman" panose="02020603050405020304" pitchFamily="18" charset="0"/>
              </a:rPr>
              <a:t>as </a:t>
            </a:r>
            <a:r>
              <a:rPr lang="en-US" sz="1400" dirty="0" smtClean="0">
                <a:latin typeface="Times New Roman" panose="02020603050405020304" pitchFamily="18" charset="0"/>
                <a:cs typeface="Times New Roman" panose="02020603050405020304" pitchFamily="18" charset="0"/>
              </a:rPr>
              <a:t>honored with BBC Overseas Sports Personality of the Year for 3 times &amp; Laureus World Sportsman of the Year for 4 </a:t>
            </a:r>
            <a:r>
              <a:rPr lang="en-US" sz="1400" dirty="0" smtClean="0">
                <a:latin typeface="Times New Roman" panose="02020603050405020304" pitchFamily="18" charset="0"/>
                <a:cs typeface="Times New Roman" panose="02020603050405020304" pitchFamily="18" charset="0"/>
              </a:rPr>
              <a:t>times.</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8887094"/>
      </p:ext>
    </p:extLst>
  </p:cSld>
  <p:clrMapOvr>
    <a:masterClrMapping/>
  </p:clrMapOvr>
  <mc:AlternateContent xmlns:mc="http://schemas.openxmlformats.org/markup-compatibility/2006" xmlns:p14="http://schemas.microsoft.com/office/powerpoint/2010/main">
    <mc:Choice Requires="p14">
      <p:transition spd="slow" p14:dur="20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8)">
                                      <p:cBhvr>
                                        <p:cTn id="7" dur="2000"/>
                                        <p:tgtEl>
                                          <p:spTgt spid="2"/>
                                        </p:tgtEl>
                                      </p:cBhvr>
                                    </p:animEffect>
                                  </p:childTnLst>
                                </p:cTn>
                              </p:par>
                            </p:childTnLst>
                          </p:cTn>
                        </p:par>
                        <p:par>
                          <p:cTn id="8" fill="hold">
                            <p:stCondLst>
                              <p:cond delay="2000"/>
                            </p:stCondLst>
                            <p:childTnLst>
                              <p:par>
                                <p:cTn id="9" presetID="16" presetClass="entr" presetSubtype="26"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barn(inHorizontal)">
                                      <p:cBhvr>
                                        <p:cTn id="11" dur="2000"/>
                                        <p:tgtEl>
                                          <p:spTgt spid="10"/>
                                        </p:tgtEl>
                                      </p:cBhvr>
                                    </p:animEffect>
                                  </p:childTnLst>
                                </p:cTn>
                              </p:par>
                            </p:childTnLst>
                          </p:cTn>
                        </p:par>
                        <p:par>
                          <p:cTn id="12" fill="hold">
                            <p:stCondLst>
                              <p:cond delay="4000"/>
                            </p:stCondLst>
                            <p:childTnLst>
                              <p:par>
                                <p:cTn id="13" presetID="22" presetClass="entr" presetSubtype="4" fill="hold" nodeType="afterEffect">
                                  <p:stCondLst>
                                    <p:cond delay="250"/>
                                  </p:stCondLst>
                                  <p:childTnLst>
                                    <p:set>
                                      <p:cBhvr>
                                        <p:cTn id="14" dur="1" fill="hold">
                                          <p:stCondLst>
                                            <p:cond delay="0"/>
                                          </p:stCondLst>
                                        </p:cTn>
                                        <p:tgtEl>
                                          <p:spTgt spid="3"/>
                                        </p:tgtEl>
                                        <p:attrNameLst>
                                          <p:attrName>style.visibility</p:attrName>
                                        </p:attrNameLst>
                                      </p:cBhvr>
                                      <p:to>
                                        <p:strVal val="visible"/>
                                      </p:to>
                                    </p:set>
                                    <p:animEffect transition="in" filter="wipe(down)">
                                      <p:cBhvr>
                                        <p:cTn id="15" dur="1250"/>
                                        <p:tgtEl>
                                          <p:spTgt spid="3"/>
                                        </p:tgtEl>
                                      </p:cBhvr>
                                    </p:animEffect>
                                  </p:childTnLst>
                                </p:cTn>
                              </p:par>
                            </p:childTnLst>
                          </p:cTn>
                        </p:par>
                        <p:par>
                          <p:cTn id="16" fill="hold">
                            <p:stCondLst>
                              <p:cond delay="5500"/>
                            </p:stCondLst>
                            <p:childTnLst>
                              <p:par>
                                <p:cTn id="17" presetID="53" presetClass="entr" presetSubtype="16" fill="hold" nodeType="afterEffect">
                                  <p:stCondLst>
                                    <p:cond delay="250"/>
                                  </p:stCondLst>
                                  <p:childTnLst>
                                    <p:set>
                                      <p:cBhvr>
                                        <p:cTn id="18" dur="1" fill="hold">
                                          <p:stCondLst>
                                            <p:cond delay="0"/>
                                          </p:stCondLst>
                                        </p:cTn>
                                        <p:tgtEl>
                                          <p:spTgt spid="7"/>
                                        </p:tgtEl>
                                        <p:attrNameLst>
                                          <p:attrName>style.visibility</p:attrName>
                                        </p:attrNameLst>
                                      </p:cBhvr>
                                      <p:to>
                                        <p:strVal val="visible"/>
                                      </p:to>
                                    </p:set>
                                    <p:anim calcmode="lin" valueType="num">
                                      <p:cBhvr>
                                        <p:cTn id="19" dur="1000" fill="hold"/>
                                        <p:tgtEl>
                                          <p:spTgt spid="7"/>
                                        </p:tgtEl>
                                        <p:attrNameLst>
                                          <p:attrName>ppt_w</p:attrName>
                                        </p:attrNameLst>
                                      </p:cBhvr>
                                      <p:tavLst>
                                        <p:tav tm="0">
                                          <p:val>
                                            <p:fltVal val="0"/>
                                          </p:val>
                                        </p:tav>
                                        <p:tav tm="100000">
                                          <p:val>
                                            <p:strVal val="#ppt_w"/>
                                          </p:val>
                                        </p:tav>
                                      </p:tavLst>
                                    </p:anim>
                                    <p:anim calcmode="lin" valueType="num">
                                      <p:cBhvr>
                                        <p:cTn id="20" dur="1000" fill="hold"/>
                                        <p:tgtEl>
                                          <p:spTgt spid="7"/>
                                        </p:tgtEl>
                                        <p:attrNameLst>
                                          <p:attrName>ppt_h</p:attrName>
                                        </p:attrNameLst>
                                      </p:cBhvr>
                                      <p:tavLst>
                                        <p:tav tm="0">
                                          <p:val>
                                            <p:fltVal val="0"/>
                                          </p:val>
                                        </p:tav>
                                        <p:tav tm="100000">
                                          <p:val>
                                            <p:strVal val="#ppt_h"/>
                                          </p:val>
                                        </p:tav>
                                      </p:tavLst>
                                    </p:anim>
                                    <p:animEffect transition="in" filter="fade">
                                      <p:cBhvr>
                                        <p:cTn id="21" dur="1000"/>
                                        <p:tgtEl>
                                          <p:spTgt spid="7"/>
                                        </p:tgtEl>
                                      </p:cBhvr>
                                    </p:animEffect>
                                  </p:childTnLst>
                                </p:cTn>
                              </p:par>
                            </p:childTnLst>
                          </p:cTn>
                        </p:par>
                        <p:par>
                          <p:cTn id="22" fill="hold">
                            <p:stCondLst>
                              <p:cond delay="6750"/>
                            </p:stCondLst>
                            <p:childTnLst>
                              <p:par>
                                <p:cTn id="23" presetID="1" presetClass="entr" presetSubtype="0" fill="hold" grpId="0" nodeType="afterEffect">
                                  <p:stCondLst>
                                    <p:cond delay="0"/>
                                  </p:stCondLst>
                                  <p:childTnLst>
                                    <p:set>
                                      <p:cBhvr>
                                        <p:cTn id="24" dur="1" fill="hold">
                                          <p:stCondLst>
                                            <p:cond delay="749"/>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8" presetClass="emph" presetSubtype="0" fill="hold" nodeType="clickEffect">
                                  <p:stCondLst>
                                    <p:cond delay="0"/>
                                  </p:stCondLst>
                                  <p:childTnLst>
                                    <p:animRot by="3000000">
                                      <p:cBhvr>
                                        <p:cTn id="28" dur="2000" fill="hold"/>
                                        <p:tgtEl>
                                          <p:spTgt spid="3"/>
                                        </p:tgtEl>
                                        <p:attrNameLst>
                                          <p:attrName>r</p:attrName>
                                        </p:attrNameLst>
                                      </p:cBhvr>
                                    </p:animRot>
                                  </p:childTnLst>
                                </p:cTn>
                              </p:par>
                            </p:childTnLst>
                          </p:cTn>
                        </p:par>
                        <p:par>
                          <p:cTn id="29" fill="hold">
                            <p:stCondLst>
                              <p:cond delay="2000"/>
                            </p:stCondLst>
                            <p:childTnLst>
                              <p:par>
                                <p:cTn id="30" presetID="53" presetClass="entr" presetSubtype="16" fill="hold" nodeType="afterEffect">
                                  <p:stCondLst>
                                    <p:cond delay="250"/>
                                  </p:stCondLst>
                                  <p:childTnLst>
                                    <p:set>
                                      <p:cBhvr>
                                        <p:cTn id="31" dur="1" fill="hold">
                                          <p:stCondLst>
                                            <p:cond delay="0"/>
                                          </p:stCondLst>
                                        </p:cTn>
                                        <p:tgtEl>
                                          <p:spTgt spid="15"/>
                                        </p:tgtEl>
                                        <p:attrNameLst>
                                          <p:attrName>style.visibility</p:attrName>
                                        </p:attrNameLst>
                                      </p:cBhvr>
                                      <p:to>
                                        <p:strVal val="visible"/>
                                      </p:to>
                                    </p:set>
                                    <p:anim calcmode="lin" valueType="num">
                                      <p:cBhvr>
                                        <p:cTn id="32" dur="1000" fill="hold"/>
                                        <p:tgtEl>
                                          <p:spTgt spid="15"/>
                                        </p:tgtEl>
                                        <p:attrNameLst>
                                          <p:attrName>ppt_w</p:attrName>
                                        </p:attrNameLst>
                                      </p:cBhvr>
                                      <p:tavLst>
                                        <p:tav tm="0">
                                          <p:val>
                                            <p:fltVal val="0"/>
                                          </p:val>
                                        </p:tav>
                                        <p:tav tm="100000">
                                          <p:val>
                                            <p:strVal val="#ppt_w"/>
                                          </p:val>
                                        </p:tav>
                                      </p:tavLst>
                                    </p:anim>
                                    <p:anim calcmode="lin" valueType="num">
                                      <p:cBhvr>
                                        <p:cTn id="33" dur="1000" fill="hold"/>
                                        <p:tgtEl>
                                          <p:spTgt spid="15"/>
                                        </p:tgtEl>
                                        <p:attrNameLst>
                                          <p:attrName>ppt_h</p:attrName>
                                        </p:attrNameLst>
                                      </p:cBhvr>
                                      <p:tavLst>
                                        <p:tav tm="0">
                                          <p:val>
                                            <p:fltVal val="0"/>
                                          </p:val>
                                        </p:tav>
                                        <p:tav tm="100000">
                                          <p:val>
                                            <p:strVal val="#ppt_h"/>
                                          </p:val>
                                        </p:tav>
                                      </p:tavLst>
                                    </p:anim>
                                    <p:animEffect transition="in" filter="fade">
                                      <p:cBhvr>
                                        <p:cTn id="34" dur="1000"/>
                                        <p:tgtEl>
                                          <p:spTgt spid="15"/>
                                        </p:tgtEl>
                                      </p:cBhvr>
                                    </p:animEffect>
                                  </p:childTnLst>
                                </p:cTn>
                              </p:par>
                            </p:childTnLst>
                          </p:cTn>
                        </p:par>
                        <p:par>
                          <p:cTn id="35" fill="hold">
                            <p:stCondLst>
                              <p:cond delay="3250"/>
                            </p:stCondLst>
                            <p:childTnLst>
                              <p:par>
                                <p:cTn id="36" presetID="1" presetClass="entr" presetSubtype="0" fill="hold" grpId="0" nodeType="afterEffect">
                                  <p:stCondLst>
                                    <p:cond delay="0"/>
                                  </p:stCondLst>
                                  <p:childTnLst>
                                    <p:set>
                                      <p:cBhvr>
                                        <p:cTn id="37" dur="1" fill="hold">
                                          <p:stCondLst>
                                            <p:cond delay="749"/>
                                          </p:stCondLst>
                                        </p:cTn>
                                        <p:tgtEl>
                                          <p:spTgt spid="5"/>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8" presetClass="emph" presetSubtype="0" fill="hold" nodeType="clickEffect">
                                  <p:stCondLst>
                                    <p:cond delay="0"/>
                                  </p:stCondLst>
                                  <p:childTnLst>
                                    <p:animRot by="3000000">
                                      <p:cBhvr>
                                        <p:cTn id="41" dur="2000" fill="hold"/>
                                        <p:tgtEl>
                                          <p:spTgt spid="3"/>
                                        </p:tgtEl>
                                        <p:attrNameLst>
                                          <p:attrName>r</p:attrName>
                                        </p:attrNameLst>
                                      </p:cBhvr>
                                    </p:animRot>
                                  </p:childTnLst>
                                </p:cTn>
                              </p:par>
                            </p:childTnLst>
                          </p:cTn>
                        </p:par>
                        <p:par>
                          <p:cTn id="42" fill="hold">
                            <p:stCondLst>
                              <p:cond delay="2000"/>
                            </p:stCondLst>
                            <p:childTnLst>
                              <p:par>
                                <p:cTn id="43" presetID="53" presetClass="entr" presetSubtype="16" fill="hold" nodeType="afterEffect">
                                  <p:stCondLst>
                                    <p:cond delay="250"/>
                                  </p:stCondLst>
                                  <p:childTnLst>
                                    <p:set>
                                      <p:cBhvr>
                                        <p:cTn id="44" dur="1" fill="hold">
                                          <p:stCondLst>
                                            <p:cond delay="0"/>
                                          </p:stCondLst>
                                        </p:cTn>
                                        <p:tgtEl>
                                          <p:spTgt spid="13"/>
                                        </p:tgtEl>
                                        <p:attrNameLst>
                                          <p:attrName>style.visibility</p:attrName>
                                        </p:attrNameLst>
                                      </p:cBhvr>
                                      <p:to>
                                        <p:strVal val="visible"/>
                                      </p:to>
                                    </p:set>
                                    <p:anim calcmode="lin" valueType="num">
                                      <p:cBhvr>
                                        <p:cTn id="45" dur="1000" fill="hold"/>
                                        <p:tgtEl>
                                          <p:spTgt spid="13"/>
                                        </p:tgtEl>
                                        <p:attrNameLst>
                                          <p:attrName>ppt_w</p:attrName>
                                        </p:attrNameLst>
                                      </p:cBhvr>
                                      <p:tavLst>
                                        <p:tav tm="0">
                                          <p:val>
                                            <p:fltVal val="0"/>
                                          </p:val>
                                        </p:tav>
                                        <p:tav tm="100000">
                                          <p:val>
                                            <p:strVal val="#ppt_w"/>
                                          </p:val>
                                        </p:tav>
                                      </p:tavLst>
                                    </p:anim>
                                    <p:anim calcmode="lin" valueType="num">
                                      <p:cBhvr>
                                        <p:cTn id="46" dur="1000" fill="hold"/>
                                        <p:tgtEl>
                                          <p:spTgt spid="13"/>
                                        </p:tgtEl>
                                        <p:attrNameLst>
                                          <p:attrName>ppt_h</p:attrName>
                                        </p:attrNameLst>
                                      </p:cBhvr>
                                      <p:tavLst>
                                        <p:tav tm="0">
                                          <p:val>
                                            <p:fltVal val="0"/>
                                          </p:val>
                                        </p:tav>
                                        <p:tav tm="100000">
                                          <p:val>
                                            <p:strVal val="#ppt_h"/>
                                          </p:val>
                                        </p:tav>
                                      </p:tavLst>
                                    </p:anim>
                                    <p:animEffect transition="in" filter="fade">
                                      <p:cBhvr>
                                        <p:cTn id="47" dur="1000"/>
                                        <p:tgtEl>
                                          <p:spTgt spid="13"/>
                                        </p:tgtEl>
                                      </p:cBhvr>
                                    </p:animEffect>
                                  </p:childTnLst>
                                </p:cTn>
                              </p:par>
                            </p:childTnLst>
                          </p:cTn>
                        </p:par>
                        <p:par>
                          <p:cTn id="48" fill="hold">
                            <p:stCondLst>
                              <p:cond delay="3250"/>
                            </p:stCondLst>
                            <p:childTnLst>
                              <p:par>
                                <p:cTn id="49" presetID="1" presetClass="entr" presetSubtype="0" fill="hold" grpId="0" nodeType="afterEffect">
                                  <p:stCondLst>
                                    <p:cond delay="0"/>
                                  </p:stCondLst>
                                  <p:childTnLst>
                                    <p:set>
                                      <p:cBhvr>
                                        <p:cTn id="50" dur="1" fill="hold">
                                          <p:stCondLst>
                                            <p:cond delay="749"/>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animBg="1"/>
      <p:bldP spid="5" grpId="0"/>
      <p:bldP spid="14" grpId="0"/>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6" name="Group 245"/>
          <p:cNvGrpSpPr/>
          <p:nvPr/>
        </p:nvGrpSpPr>
        <p:grpSpPr>
          <a:xfrm>
            <a:off x="7047845" y="2507486"/>
            <a:ext cx="1948646" cy="4359120"/>
            <a:chOff x="61474" y="-1307435"/>
            <a:chExt cx="1948646" cy="4359120"/>
          </a:xfrm>
        </p:grpSpPr>
        <p:pic>
          <p:nvPicPr>
            <p:cNvPr id="247" name="Content Placeholder 3"/>
            <p:cNvPicPr>
              <a:picLocks noChangeAspect="1"/>
            </p:cNvPicPr>
            <p:nvPr/>
          </p:nvPicPr>
          <p:blipFill>
            <a:blip r:embed="rId2">
              <a:extLst>
                <a:ext uri="{BEBA8EAE-BF5A-486C-A8C5-ECC9F3942E4B}">
                  <a14:imgProps xmlns:a14="http://schemas.microsoft.com/office/drawing/2010/main">
                    <a14:imgLayer r:embed="rId3">
                      <a14:imgEffect>
                        <a14:backgroundRemoval t="9989" b="95584" l="10000" r="90000">
                          <a14:backgroundMark x1="35581" y1="42902" x2="83023" y2="40063"/>
                          <a14:backgroundMark x1="29186" y1="47424" x2="45233" y2="41430"/>
                          <a14:backgroundMark x1="60116" y1="44900" x2="69186" y2="47213"/>
                        </a14:backgroundRemoval>
                      </a14:imgEffect>
                    </a14:imgLayer>
                  </a14:imgProps>
                </a:ext>
                <a:ext uri="{28A0092B-C50C-407E-A947-70E740481C1C}">
                  <a14:useLocalDpi xmlns:a14="http://schemas.microsoft.com/office/drawing/2010/main" val="0"/>
                </a:ext>
              </a:extLst>
            </a:blip>
            <a:stretch>
              <a:fillRect/>
            </a:stretch>
          </p:blipFill>
          <p:spPr>
            <a:xfrm>
              <a:off x="61474" y="-1307435"/>
              <a:ext cx="1781628" cy="2811001"/>
            </a:xfrm>
            <a:prstGeom prst="rect">
              <a:avLst/>
            </a:prstGeom>
          </p:spPr>
        </p:pic>
        <p:grpSp>
          <p:nvGrpSpPr>
            <p:cNvPr id="248" name="Group 247"/>
            <p:cNvGrpSpPr/>
            <p:nvPr/>
          </p:nvGrpSpPr>
          <p:grpSpPr>
            <a:xfrm>
              <a:off x="283686" y="172949"/>
              <a:ext cx="1726434" cy="2878736"/>
              <a:chOff x="283213" y="187408"/>
              <a:chExt cx="1726434" cy="2878736"/>
            </a:xfrm>
          </p:grpSpPr>
          <p:grpSp>
            <p:nvGrpSpPr>
              <p:cNvPr id="249" name="Group 248"/>
              <p:cNvGrpSpPr/>
              <p:nvPr/>
            </p:nvGrpSpPr>
            <p:grpSpPr>
              <a:xfrm>
                <a:off x="283213" y="187408"/>
                <a:ext cx="1726434" cy="2849817"/>
                <a:chOff x="496722" y="2174265"/>
                <a:chExt cx="1702657" cy="2849817"/>
              </a:xfrm>
            </p:grpSpPr>
            <p:sp>
              <p:nvSpPr>
                <p:cNvPr id="251" name="Freeform 250"/>
                <p:cNvSpPr/>
                <p:nvPr/>
              </p:nvSpPr>
              <p:spPr>
                <a:xfrm flipV="1">
                  <a:off x="573149" y="2703962"/>
                  <a:ext cx="1165595" cy="2320120"/>
                </a:xfrm>
                <a:custGeom>
                  <a:avLst/>
                  <a:gdLst>
                    <a:gd name="connsiteX0" fmla="*/ 14873 w 1405719"/>
                    <a:gd name="connsiteY0" fmla="*/ 2320120 h 2320120"/>
                    <a:gd name="connsiteX1" fmla="*/ 214239 w 1405719"/>
                    <a:gd name="connsiteY1" fmla="*/ 2320120 h 2320120"/>
                    <a:gd name="connsiteX2" fmla="*/ 211492 w 1405719"/>
                    <a:gd name="connsiteY2" fmla="*/ 2311331 h 2320120"/>
                    <a:gd name="connsiteX3" fmla="*/ 201302 w 1405719"/>
                    <a:gd name="connsiteY3" fmla="*/ 2210938 h 2320120"/>
                    <a:gd name="connsiteX4" fmla="*/ 702859 w 1405719"/>
                    <a:gd name="connsiteY4" fmla="*/ 1712795 h 2320120"/>
                    <a:gd name="connsiteX5" fmla="*/ 1204416 w 1405719"/>
                    <a:gd name="connsiteY5" fmla="*/ 2210938 h 2320120"/>
                    <a:gd name="connsiteX6" fmla="*/ 1194226 w 1405719"/>
                    <a:gd name="connsiteY6" fmla="*/ 2311331 h 2320120"/>
                    <a:gd name="connsiteX7" fmla="*/ 1191479 w 1405719"/>
                    <a:gd name="connsiteY7" fmla="*/ 2320120 h 2320120"/>
                    <a:gd name="connsiteX8" fmla="*/ 1390846 w 1405719"/>
                    <a:gd name="connsiteY8" fmla="*/ 2320120 h 2320120"/>
                    <a:gd name="connsiteX9" fmla="*/ 1405719 w 1405719"/>
                    <a:gd name="connsiteY9" fmla="*/ 2305247 h 2320120"/>
                    <a:gd name="connsiteX10" fmla="*/ 1405719 w 1405719"/>
                    <a:gd name="connsiteY10" fmla="*/ 234291 h 2320120"/>
                    <a:gd name="connsiteX11" fmla="*/ 1171428 w 1405719"/>
                    <a:gd name="connsiteY11" fmla="*/ 0 h 2320120"/>
                    <a:gd name="connsiteX12" fmla="*/ 234291 w 1405719"/>
                    <a:gd name="connsiteY12" fmla="*/ 0 h 2320120"/>
                    <a:gd name="connsiteX13" fmla="*/ 0 w 1405719"/>
                    <a:gd name="connsiteY13" fmla="*/ 234291 h 2320120"/>
                    <a:gd name="connsiteX14" fmla="*/ 0 w 1405719"/>
                    <a:gd name="connsiteY14" fmla="*/ 2305247 h 2320120"/>
                    <a:gd name="connsiteX15" fmla="*/ 14873 w 1405719"/>
                    <a:gd name="connsiteY15" fmla="*/ 2320120 h 232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05719" h="2320120">
                      <a:moveTo>
                        <a:pt x="14873" y="2320120"/>
                      </a:moveTo>
                      <a:lnTo>
                        <a:pt x="214239" y="2320120"/>
                      </a:lnTo>
                      <a:lnTo>
                        <a:pt x="211492" y="2311331"/>
                      </a:lnTo>
                      <a:cubicBezTo>
                        <a:pt x="204811" y="2278903"/>
                        <a:pt x="201302" y="2245328"/>
                        <a:pt x="201302" y="2210938"/>
                      </a:cubicBezTo>
                      <a:cubicBezTo>
                        <a:pt x="201302" y="1935821"/>
                        <a:pt x="425857" y="1712795"/>
                        <a:pt x="702859" y="1712795"/>
                      </a:cubicBezTo>
                      <a:cubicBezTo>
                        <a:pt x="979861" y="1712795"/>
                        <a:pt x="1204416" y="1935821"/>
                        <a:pt x="1204416" y="2210938"/>
                      </a:cubicBezTo>
                      <a:cubicBezTo>
                        <a:pt x="1204416" y="2245328"/>
                        <a:pt x="1200907" y="2278903"/>
                        <a:pt x="1194226" y="2311331"/>
                      </a:cubicBezTo>
                      <a:lnTo>
                        <a:pt x="1191479" y="2320120"/>
                      </a:lnTo>
                      <a:lnTo>
                        <a:pt x="1390846" y="2320120"/>
                      </a:lnTo>
                      <a:cubicBezTo>
                        <a:pt x="1399060" y="2320120"/>
                        <a:pt x="1405719" y="2313461"/>
                        <a:pt x="1405719" y="2305247"/>
                      </a:cubicBezTo>
                      <a:lnTo>
                        <a:pt x="1405719" y="234291"/>
                      </a:lnTo>
                      <a:cubicBezTo>
                        <a:pt x="1405719" y="104896"/>
                        <a:pt x="1300823" y="0"/>
                        <a:pt x="1171428" y="0"/>
                      </a:cubicBezTo>
                      <a:lnTo>
                        <a:pt x="234291" y="0"/>
                      </a:lnTo>
                      <a:cubicBezTo>
                        <a:pt x="104896" y="0"/>
                        <a:pt x="0" y="104896"/>
                        <a:pt x="0" y="234291"/>
                      </a:cubicBezTo>
                      <a:lnTo>
                        <a:pt x="0" y="2305247"/>
                      </a:lnTo>
                      <a:cubicBezTo>
                        <a:pt x="0" y="2313461"/>
                        <a:pt x="6659" y="2320120"/>
                        <a:pt x="14873" y="2320120"/>
                      </a:cubicBezTo>
                      <a:close/>
                    </a:path>
                  </a:pathLst>
                </a:custGeom>
                <a:solidFill>
                  <a:schemeClr val="bg1"/>
                </a:solidFill>
                <a:ln>
                  <a:noFill/>
                </a:ln>
                <a:effectLst>
                  <a:softEdge rad="63500"/>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2" name="Group 251"/>
                <p:cNvGrpSpPr/>
                <p:nvPr/>
              </p:nvGrpSpPr>
              <p:grpSpPr>
                <a:xfrm>
                  <a:off x="496722" y="2174265"/>
                  <a:ext cx="1702657" cy="2058801"/>
                  <a:chOff x="523482" y="2077283"/>
                  <a:chExt cx="1702657" cy="2058801"/>
                </a:xfrm>
              </p:grpSpPr>
              <p:grpSp>
                <p:nvGrpSpPr>
                  <p:cNvPr id="253" name="Group 252"/>
                  <p:cNvGrpSpPr/>
                  <p:nvPr/>
                </p:nvGrpSpPr>
                <p:grpSpPr>
                  <a:xfrm>
                    <a:off x="793901" y="2077283"/>
                    <a:ext cx="1228167" cy="908973"/>
                    <a:chOff x="1037219" y="2788346"/>
                    <a:chExt cx="1367819" cy="819292"/>
                  </a:xfrm>
                </p:grpSpPr>
                <p:sp>
                  <p:nvSpPr>
                    <p:cNvPr id="255" name="TextBox 254"/>
                    <p:cNvSpPr txBox="1"/>
                    <p:nvPr/>
                  </p:nvSpPr>
                  <p:spPr>
                    <a:xfrm>
                      <a:off x="1125281" y="3274745"/>
                      <a:ext cx="1241942" cy="332893"/>
                    </a:xfrm>
                    <a:prstGeom prst="rect">
                      <a:avLst/>
                    </a:prstGeom>
                    <a:noFill/>
                  </p:spPr>
                  <p:txBody>
                    <a:bodyPr wrap="square" rtlCol="0">
                      <a:spAutoFit/>
                    </a:bodyPr>
                    <a:lstStyle/>
                    <a:p>
                      <a:r>
                        <a:rPr lang="en-US" dirty="0" smtClean="0"/>
                        <a:t>2016</a:t>
                      </a:r>
                      <a:endParaRPr lang="en-US" dirty="0"/>
                    </a:p>
                  </p:txBody>
                </p:sp>
                <p:sp>
                  <p:nvSpPr>
                    <p:cNvPr id="256" name="TextBox 255"/>
                    <p:cNvSpPr txBox="1"/>
                    <p:nvPr/>
                  </p:nvSpPr>
                  <p:spPr>
                    <a:xfrm>
                      <a:off x="1037219" y="2788346"/>
                      <a:ext cx="1367819" cy="527081"/>
                    </a:xfrm>
                    <a:prstGeom prst="rect">
                      <a:avLst/>
                    </a:prstGeom>
                    <a:noFill/>
                  </p:spPr>
                  <p:txBody>
                    <a:bodyPr wrap="square" rtlCol="0">
                      <a:spAutoFit/>
                    </a:bodyPr>
                    <a:lstStyle/>
                    <a:p>
                      <a:r>
                        <a:rPr lang="en-US" sz="1600" dirty="0" smtClean="0">
                          <a:latin typeface="Times New Roman" panose="02020603050405020304" pitchFamily="18" charset="0"/>
                          <a:cs typeface="Times New Roman" panose="02020603050405020304" pitchFamily="18" charset="0"/>
                        </a:rPr>
                        <a:t>Rio d janerio</a:t>
                      </a:r>
                      <a:endParaRPr lang="en-US" sz="1600" dirty="0">
                        <a:latin typeface="Times New Roman" panose="02020603050405020304" pitchFamily="18" charset="0"/>
                        <a:cs typeface="Times New Roman" panose="02020603050405020304" pitchFamily="18" charset="0"/>
                      </a:endParaRPr>
                    </a:p>
                  </p:txBody>
                </p:sp>
              </p:grpSp>
              <p:sp>
                <p:nvSpPr>
                  <p:cNvPr id="254" name="TextBox 253"/>
                  <p:cNvSpPr txBox="1"/>
                  <p:nvPr/>
                </p:nvSpPr>
                <p:spPr>
                  <a:xfrm>
                    <a:off x="523482" y="3384886"/>
                    <a:ext cx="1702657" cy="751198"/>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100: Gold, </a:t>
                    </a:r>
                    <a:r>
                      <a:rPr lang="en-US" sz="1400" dirty="0" smtClean="0">
                        <a:latin typeface="Times New Roman" panose="02020603050405020304" pitchFamily="18" charset="0"/>
                        <a:cs typeface="Times New Roman" panose="02020603050405020304" pitchFamily="18" charset="0"/>
                      </a:rPr>
                      <a:t>9.81</a:t>
                    </a:r>
                  </a:p>
                  <a:p>
                    <a:r>
                      <a:rPr lang="en-US" sz="1400" dirty="0">
                        <a:latin typeface="Times New Roman" panose="02020603050405020304" pitchFamily="18" charset="0"/>
                        <a:cs typeface="Times New Roman" panose="02020603050405020304" pitchFamily="18" charset="0"/>
                      </a:rPr>
                      <a:t>200: </a:t>
                    </a:r>
                    <a:r>
                      <a:rPr lang="en-US" sz="1400" dirty="0" smtClean="0">
                        <a:latin typeface="Times New Roman" panose="02020603050405020304" pitchFamily="18" charset="0"/>
                        <a:cs typeface="Times New Roman" panose="02020603050405020304" pitchFamily="18" charset="0"/>
                      </a:rPr>
                      <a:t>Gold,19.78</a:t>
                    </a:r>
                  </a:p>
                  <a:p>
                    <a:r>
                      <a:rPr lang="en-US" sz="1400" dirty="0">
                        <a:latin typeface="Times New Roman" panose="02020603050405020304" pitchFamily="18" charset="0"/>
                        <a:cs typeface="Times New Roman" panose="02020603050405020304" pitchFamily="18" charset="0"/>
                      </a:rPr>
                      <a:t>4x100: </a:t>
                    </a:r>
                    <a:r>
                      <a:rPr lang="en-US" sz="1400" dirty="0" smtClean="0">
                        <a:latin typeface="Times New Roman" panose="02020603050405020304" pitchFamily="18" charset="0"/>
                        <a:cs typeface="Times New Roman" panose="02020603050405020304" pitchFamily="18" charset="0"/>
                      </a:rPr>
                      <a:t>Gold,37.31</a:t>
                    </a:r>
                    <a:endParaRPr lang="en-US" sz="1400" dirty="0">
                      <a:latin typeface="Times New Roman" panose="02020603050405020304" pitchFamily="18" charset="0"/>
                      <a:cs typeface="Times New Roman" panose="02020603050405020304" pitchFamily="18" charset="0"/>
                    </a:endParaRPr>
                  </a:p>
                </p:txBody>
              </p:sp>
            </p:grpSp>
          </p:grpSp>
          <p:pic>
            <p:nvPicPr>
              <p:cNvPr id="250" name="Content Placeholder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9168" y="2192037"/>
                <a:ext cx="887938" cy="874107"/>
              </a:xfrm>
              <a:prstGeom prst="rect">
                <a:avLst/>
              </a:prstGeom>
            </p:spPr>
          </p:pic>
        </p:grpSp>
      </p:grpSp>
      <p:grpSp>
        <p:nvGrpSpPr>
          <p:cNvPr id="223" name="Group 222"/>
          <p:cNvGrpSpPr/>
          <p:nvPr/>
        </p:nvGrpSpPr>
        <p:grpSpPr>
          <a:xfrm>
            <a:off x="3414356" y="560097"/>
            <a:ext cx="1803604" cy="4359120"/>
            <a:chOff x="61474" y="-1307435"/>
            <a:chExt cx="1803604" cy="4359120"/>
          </a:xfrm>
        </p:grpSpPr>
        <p:pic>
          <p:nvPicPr>
            <p:cNvPr id="224" name="Content Placeholder 3"/>
            <p:cNvPicPr>
              <a:picLocks noChangeAspect="1"/>
            </p:cNvPicPr>
            <p:nvPr/>
          </p:nvPicPr>
          <p:blipFill>
            <a:blip r:embed="rId2">
              <a:extLst>
                <a:ext uri="{BEBA8EAE-BF5A-486C-A8C5-ECC9F3942E4B}">
                  <a14:imgProps xmlns:a14="http://schemas.microsoft.com/office/drawing/2010/main">
                    <a14:imgLayer r:embed="rId3">
                      <a14:imgEffect>
                        <a14:backgroundRemoval t="9989" b="95584" l="10000" r="90000">
                          <a14:backgroundMark x1="35581" y1="42902" x2="83023" y2="40063"/>
                          <a14:backgroundMark x1="29186" y1="47424" x2="45233" y2="41430"/>
                          <a14:backgroundMark x1="60116" y1="44900" x2="69186" y2="47213"/>
                        </a14:backgroundRemoval>
                      </a14:imgEffect>
                    </a14:imgLayer>
                  </a14:imgProps>
                </a:ext>
                <a:ext uri="{28A0092B-C50C-407E-A947-70E740481C1C}">
                  <a14:useLocalDpi xmlns:a14="http://schemas.microsoft.com/office/drawing/2010/main" val="0"/>
                </a:ext>
              </a:extLst>
            </a:blip>
            <a:stretch>
              <a:fillRect/>
            </a:stretch>
          </p:blipFill>
          <p:spPr>
            <a:xfrm>
              <a:off x="61474" y="-1307435"/>
              <a:ext cx="1781628" cy="2811001"/>
            </a:xfrm>
            <a:prstGeom prst="rect">
              <a:avLst/>
            </a:prstGeom>
          </p:spPr>
        </p:pic>
        <p:grpSp>
          <p:nvGrpSpPr>
            <p:cNvPr id="225" name="Group 224"/>
            <p:cNvGrpSpPr/>
            <p:nvPr/>
          </p:nvGrpSpPr>
          <p:grpSpPr>
            <a:xfrm>
              <a:off x="283686" y="157758"/>
              <a:ext cx="1581392" cy="2893927"/>
              <a:chOff x="283213" y="172217"/>
              <a:chExt cx="1581392" cy="2893927"/>
            </a:xfrm>
          </p:grpSpPr>
          <p:grpSp>
            <p:nvGrpSpPr>
              <p:cNvPr id="226" name="Group 225"/>
              <p:cNvGrpSpPr/>
              <p:nvPr/>
            </p:nvGrpSpPr>
            <p:grpSpPr>
              <a:xfrm>
                <a:off x="283213" y="172217"/>
                <a:ext cx="1581392" cy="2865008"/>
                <a:chOff x="496722" y="2159074"/>
                <a:chExt cx="1559613" cy="2865008"/>
              </a:xfrm>
            </p:grpSpPr>
            <p:sp>
              <p:nvSpPr>
                <p:cNvPr id="228" name="Freeform 227"/>
                <p:cNvSpPr/>
                <p:nvPr/>
              </p:nvSpPr>
              <p:spPr>
                <a:xfrm flipV="1">
                  <a:off x="573149" y="2703962"/>
                  <a:ext cx="1165595" cy="2320120"/>
                </a:xfrm>
                <a:custGeom>
                  <a:avLst/>
                  <a:gdLst>
                    <a:gd name="connsiteX0" fmla="*/ 14873 w 1405719"/>
                    <a:gd name="connsiteY0" fmla="*/ 2320120 h 2320120"/>
                    <a:gd name="connsiteX1" fmla="*/ 214239 w 1405719"/>
                    <a:gd name="connsiteY1" fmla="*/ 2320120 h 2320120"/>
                    <a:gd name="connsiteX2" fmla="*/ 211492 w 1405719"/>
                    <a:gd name="connsiteY2" fmla="*/ 2311331 h 2320120"/>
                    <a:gd name="connsiteX3" fmla="*/ 201302 w 1405719"/>
                    <a:gd name="connsiteY3" fmla="*/ 2210938 h 2320120"/>
                    <a:gd name="connsiteX4" fmla="*/ 702859 w 1405719"/>
                    <a:gd name="connsiteY4" fmla="*/ 1712795 h 2320120"/>
                    <a:gd name="connsiteX5" fmla="*/ 1204416 w 1405719"/>
                    <a:gd name="connsiteY5" fmla="*/ 2210938 h 2320120"/>
                    <a:gd name="connsiteX6" fmla="*/ 1194226 w 1405719"/>
                    <a:gd name="connsiteY6" fmla="*/ 2311331 h 2320120"/>
                    <a:gd name="connsiteX7" fmla="*/ 1191479 w 1405719"/>
                    <a:gd name="connsiteY7" fmla="*/ 2320120 h 2320120"/>
                    <a:gd name="connsiteX8" fmla="*/ 1390846 w 1405719"/>
                    <a:gd name="connsiteY8" fmla="*/ 2320120 h 2320120"/>
                    <a:gd name="connsiteX9" fmla="*/ 1405719 w 1405719"/>
                    <a:gd name="connsiteY9" fmla="*/ 2305247 h 2320120"/>
                    <a:gd name="connsiteX10" fmla="*/ 1405719 w 1405719"/>
                    <a:gd name="connsiteY10" fmla="*/ 234291 h 2320120"/>
                    <a:gd name="connsiteX11" fmla="*/ 1171428 w 1405719"/>
                    <a:gd name="connsiteY11" fmla="*/ 0 h 2320120"/>
                    <a:gd name="connsiteX12" fmla="*/ 234291 w 1405719"/>
                    <a:gd name="connsiteY12" fmla="*/ 0 h 2320120"/>
                    <a:gd name="connsiteX13" fmla="*/ 0 w 1405719"/>
                    <a:gd name="connsiteY13" fmla="*/ 234291 h 2320120"/>
                    <a:gd name="connsiteX14" fmla="*/ 0 w 1405719"/>
                    <a:gd name="connsiteY14" fmla="*/ 2305247 h 2320120"/>
                    <a:gd name="connsiteX15" fmla="*/ 14873 w 1405719"/>
                    <a:gd name="connsiteY15" fmla="*/ 2320120 h 232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05719" h="2320120">
                      <a:moveTo>
                        <a:pt x="14873" y="2320120"/>
                      </a:moveTo>
                      <a:lnTo>
                        <a:pt x="214239" y="2320120"/>
                      </a:lnTo>
                      <a:lnTo>
                        <a:pt x="211492" y="2311331"/>
                      </a:lnTo>
                      <a:cubicBezTo>
                        <a:pt x="204811" y="2278903"/>
                        <a:pt x="201302" y="2245328"/>
                        <a:pt x="201302" y="2210938"/>
                      </a:cubicBezTo>
                      <a:cubicBezTo>
                        <a:pt x="201302" y="1935821"/>
                        <a:pt x="425857" y="1712795"/>
                        <a:pt x="702859" y="1712795"/>
                      </a:cubicBezTo>
                      <a:cubicBezTo>
                        <a:pt x="979861" y="1712795"/>
                        <a:pt x="1204416" y="1935821"/>
                        <a:pt x="1204416" y="2210938"/>
                      </a:cubicBezTo>
                      <a:cubicBezTo>
                        <a:pt x="1204416" y="2245328"/>
                        <a:pt x="1200907" y="2278903"/>
                        <a:pt x="1194226" y="2311331"/>
                      </a:cubicBezTo>
                      <a:lnTo>
                        <a:pt x="1191479" y="2320120"/>
                      </a:lnTo>
                      <a:lnTo>
                        <a:pt x="1390846" y="2320120"/>
                      </a:lnTo>
                      <a:cubicBezTo>
                        <a:pt x="1399060" y="2320120"/>
                        <a:pt x="1405719" y="2313461"/>
                        <a:pt x="1405719" y="2305247"/>
                      </a:cubicBezTo>
                      <a:lnTo>
                        <a:pt x="1405719" y="234291"/>
                      </a:lnTo>
                      <a:cubicBezTo>
                        <a:pt x="1405719" y="104896"/>
                        <a:pt x="1300823" y="0"/>
                        <a:pt x="1171428" y="0"/>
                      </a:cubicBezTo>
                      <a:lnTo>
                        <a:pt x="234291" y="0"/>
                      </a:lnTo>
                      <a:cubicBezTo>
                        <a:pt x="104896" y="0"/>
                        <a:pt x="0" y="104896"/>
                        <a:pt x="0" y="234291"/>
                      </a:cubicBezTo>
                      <a:lnTo>
                        <a:pt x="0" y="2305247"/>
                      </a:lnTo>
                      <a:cubicBezTo>
                        <a:pt x="0" y="2313461"/>
                        <a:pt x="6659" y="2320120"/>
                        <a:pt x="14873" y="2320120"/>
                      </a:cubicBezTo>
                      <a:close/>
                    </a:path>
                  </a:pathLst>
                </a:custGeom>
                <a:solidFill>
                  <a:schemeClr val="bg1"/>
                </a:solidFill>
                <a:ln>
                  <a:noFill/>
                </a:ln>
                <a:effectLst>
                  <a:softEdge rad="63500"/>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9" name="Group 228"/>
                <p:cNvGrpSpPr/>
                <p:nvPr/>
              </p:nvGrpSpPr>
              <p:grpSpPr>
                <a:xfrm>
                  <a:off x="496722" y="2159074"/>
                  <a:ext cx="1559613" cy="2061457"/>
                  <a:chOff x="523482" y="2062092"/>
                  <a:chExt cx="1559613" cy="2061457"/>
                </a:xfrm>
              </p:grpSpPr>
              <p:grpSp>
                <p:nvGrpSpPr>
                  <p:cNvPr id="230" name="Group 229"/>
                  <p:cNvGrpSpPr/>
                  <p:nvPr/>
                </p:nvGrpSpPr>
                <p:grpSpPr>
                  <a:xfrm>
                    <a:off x="769765" y="2062092"/>
                    <a:ext cx="1218348" cy="924165"/>
                    <a:chOff x="1010339" y="2774653"/>
                    <a:chExt cx="1356884" cy="832985"/>
                  </a:xfrm>
                </p:grpSpPr>
                <p:sp>
                  <p:nvSpPr>
                    <p:cNvPr id="232" name="TextBox 231"/>
                    <p:cNvSpPr txBox="1"/>
                    <p:nvPr/>
                  </p:nvSpPr>
                  <p:spPr>
                    <a:xfrm>
                      <a:off x="1125281" y="3274745"/>
                      <a:ext cx="1241942" cy="332893"/>
                    </a:xfrm>
                    <a:prstGeom prst="rect">
                      <a:avLst/>
                    </a:prstGeom>
                    <a:noFill/>
                  </p:spPr>
                  <p:txBody>
                    <a:bodyPr wrap="square" rtlCol="0">
                      <a:spAutoFit/>
                    </a:bodyPr>
                    <a:lstStyle/>
                    <a:p>
                      <a:r>
                        <a:rPr lang="en-US" dirty="0" smtClean="0"/>
                        <a:t>2012</a:t>
                      </a:r>
                      <a:endParaRPr lang="en-US" dirty="0"/>
                    </a:p>
                  </p:txBody>
                </p:sp>
                <p:sp>
                  <p:nvSpPr>
                    <p:cNvPr id="233" name="TextBox 232"/>
                    <p:cNvSpPr txBox="1"/>
                    <p:nvPr/>
                  </p:nvSpPr>
                  <p:spPr>
                    <a:xfrm>
                      <a:off x="1010339" y="2774653"/>
                      <a:ext cx="1241942" cy="527080"/>
                    </a:xfrm>
                    <a:prstGeom prst="rect">
                      <a:avLst/>
                    </a:prstGeom>
                    <a:noFill/>
                  </p:spPr>
                  <p:txBody>
                    <a:bodyPr wrap="square" rtlCol="0">
                      <a:spAutoFit/>
                    </a:bodyPr>
                    <a:lstStyle/>
                    <a:p>
                      <a:r>
                        <a:rPr lang="en-US" dirty="0" smtClean="0">
                          <a:latin typeface="Times New Roman" panose="02020603050405020304" pitchFamily="18" charset="0"/>
                          <a:cs typeface="Times New Roman" panose="02020603050405020304" pitchFamily="18" charset="0"/>
                        </a:rPr>
                        <a:t>London</a:t>
                      </a:r>
                    </a:p>
                    <a:p>
                      <a:r>
                        <a:rPr lang="en-US" sz="1400" dirty="0" err="1" smtClean="0">
                          <a:latin typeface="Times New Roman" panose="02020603050405020304" pitchFamily="18" charset="0"/>
                          <a:cs typeface="Times New Roman" panose="02020603050405020304" pitchFamily="18" charset="0"/>
                        </a:rPr>
                        <a:t>olymipics</a:t>
                      </a:r>
                      <a:endParaRPr lang="en-US" sz="1400" dirty="0">
                        <a:latin typeface="Times New Roman" panose="02020603050405020304" pitchFamily="18" charset="0"/>
                        <a:cs typeface="Times New Roman" panose="02020603050405020304" pitchFamily="18" charset="0"/>
                      </a:endParaRPr>
                    </a:p>
                  </p:txBody>
                </p:sp>
              </p:grpSp>
              <p:sp>
                <p:nvSpPr>
                  <p:cNvPr id="231" name="TextBox 230"/>
                  <p:cNvSpPr txBox="1"/>
                  <p:nvPr/>
                </p:nvSpPr>
                <p:spPr>
                  <a:xfrm>
                    <a:off x="523482" y="3384885"/>
                    <a:ext cx="1559613" cy="738664"/>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100: Gold, </a:t>
                    </a:r>
                    <a:r>
                      <a:rPr lang="en-US" sz="1400" b="1" dirty="0" smtClean="0">
                        <a:latin typeface="Times New Roman" panose="02020603050405020304" pitchFamily="18" charset="0"/>
                        <a:cs typeface="Times New Roman" panose="02020603050405020304" pitchFamily="18" charset="0"/>
                      </a:rPr>
                      <a:t>9.63</a:t>
                    </a:r>
                  </a:p>
                  <a:p>
                    <a:r>
                      <a:rPr lang="en-US" sz="1400" dirty="0">
                        <a:latin typeface="Times New Roman" panose="02020603050405020304" pitchFamily="18" charset="0"/>
                        <a:cs typeface="Times New Roman" panose="02020603050405020304" pitchFamily="18" charset="0"/>
                      </a:rPr>
                      <a:t>200: </a:t>
                    </a:r>
                    <a:r>
                      <a:rPr lang="en-US" sz="1400" dirty="0" smtClean="0">
                        <a:latin typeface="Times New Roman" panose="02020603050405020304" pitchFamily="18" charset="0"/>
                        <a:cs typeface="Times New Roman" panose="02020603050405020304" pitchFamily="18" charset="0"/>
                      </a:rPr>
                      <a:t>Gold,19.32</a:t>
                    </a:r>
                  </a:p>
                  <a:p>
                    <a:r>
                      <a:rPr lang="en-US" sz="1400" dirty="0">
                        <a:latin typeface="Times New Roman" panose="02020603050405020304" pitchFamily="18" charset="0"/>
                        <a:cs typeface="Times New Roman" panose="02020603050405020304" pitchFamily="18" charset="0"/>
                      </a:rPr>
                      <a:t>4x100: </a:t>
                    </a:r>
                    <a:r>
                      <a:rPr lang="en-US" sz="1400" dirty="0" smtClean="0">
                        <a:latin typeface="Times New Roman" panose="02020603050405020304" pitchFamily="18" charset="0"/>
                        <a:cs typeface="Times New Roman" panose="02020603050405020304" pitchFamily="18" charset="0"/>
                      </a:rPr>
                      <a:t>Gold,</a:t>
                    </a:r>
                    <a:r>
                      <a:rPr lang="en-US" sz="1400" b="1" dirty="0" smtClean="0">
                        <a:latin typeface="Times New Roman" panose="02020603050405020304" pitchFamily="18" charset="0"/>
                        <a:cs typeface="Times New Roman" panose="02020603050405020304" pitchFamily="18" charset="0"/>
                      </a:rPr>
                      <a:t>36.84</a:t>
                    </a:r>
                    <a:endParaRPr lang="en-US" sz="1400" b="1" dirty="0">
                      <a:latin typeface="Times New Roman" panose="02020603050405020304" pitchFamily="18" charset="0"/>
                      <a:cs typeface="Times New Roman" panose="02020603050405020304" pitchFamily="18" charset="0"/>
                    </a:endParaRPr>
                  </a:p>
                </p:txBody>
              </p:sp>
            </p:grpSp>
          </p:grpSp>
          <p:pic>
            <p:nvPicPr>
              <p:cNvPr id="227" name="Content Placeholder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8461" y="2132276"/>
                <a:ext cx="948645" cy="933868"/>
              </a:xfrm>
              <a:prstGeom prst="rect">
                <a:avLst/>
              </a:prstGeom>
            </p:spPr>
          </p:pic>
        </p:grpSp>
      </p:grpSp>
      <p:grpSp>
        <p:nvGrpSpPr>
          <p:cNvPr id="212" name="Group 211"/>
          <p:cNvGrpSpPr/>
          <p:nvPr/>
        </p:nvGrpSpPr>
        <p:grpSpPr>
          <a:xfrm>
            <a:off x="5835124" y="1861959"/>
            <a:ext cx="1781628" cy="4359120"/>
            <a:chOff x="61474" y="-1307435"/>
            <a:chExt cx="1781628" cy="4359120"/>
          </a:xfrm>
        </p:grpSpPr>
        <p:pic>
          <p:nvPicPr>
            <p:cNvPr id="213" name="Content Placeholder 3"/>
            <p:cNvPicPr>
              <a:picLocks noChangeAspect="1"/>
            </p:cNvPicPr>
            <p:nvPr/>
          </p:nvPicPr>
          <p:blipFill>
            <a:blip r:embed="rId2">
              <a:extLst>
                <a:ext uri="{BEBA8EAE-BF5A-486C-A8C5-ECC9F3942E4B}">
                  <a14:imgProps xmlns:a14="http://schemas.microsoft.com/office/drawing/2010/main">
                    <a14:imgLayer r:embed="rId3">
                      <a14:imgEffect>
                        <a14:backgroundRemoval t="9989" b="95584" l="10000" r="90000">
                          <a14:backgroundMark x1="35581" y1="42902" x2="83023" y2="40063"/>
                          <a14:backgroundMark x1="29186" y1="47424" x2="45233" y2="41430"/>
                          <a14:backgroundMark x1="60116" y1="44900" x2="69186" y2="47213"/>
                        </a14:backgroundRemoval>
                      </a14:imgEffect>
                    </a14:imgLayer>
                  </a14:imgProps>
                </a:ext>
                <a:ext uri="{28A0092B-C50C-407E-A947-70E740481C1C}">
                  <a14:useLocalDpi xmlns:a14="http://schemas.microsoft.com/office/drawing/2010/main" val="0"/>
                </a:ext>
              </a:extLst>
            </a:blip>
            <a:stretch>
              <a:fillRect/>
            </a:stretch>
          </p:blipFill>
          <p:spPr>
            <a:xfrm>
              <a:off x="61474" y="-1307435"/>
              <a:ext cx="1781628" cy="2811001"/>
            </a:xfrm>
            <a:prstGeom prst="rect">
              <a:avLst/>
            </a:prstGeom>
          </p:spPr>
        </p:pic>
        <p:grpSp>
          <p:nvGrpSpPr>
            <p:cNvPr id="214" name="Group 213"/>
            <p:cNvGrpSpPr/>
            <p:nvPr/>
          </p:nvGrpSpPr>
          <p:grpSpPr>
            <a:xfrm>
              <a:off x="283686" y="157754"/>
              <a:ext cx="1559416" cy="2893931"/>
              <a:chOff x="283213" y="172213"/>
              <a:chExt cx="1559416" cy="2893931"/>
            </a:xfrm>
          </p:grpSpPr>
          <p:grpSp>
            <p:nvGrpSpPr>
              <p:cNvPr id="215" name="Group 214"/>
              <p:cNvGrpSpPr/>
              <p:nvPr/>
            </p:nvGrpSpPr>
            <p:grpSpPr>
              <a:xfrm>
                <a:off x="283213" y="172213"/>
                <a:ext cx="1559416" cy="2865012"/>
                <a:chOff x="496722" y="2159070"/>
                <a:chExt cx="1537939" cy="2865012"/>
              </a:xfrm>
            </p:grpSpPr>
            <p:sp>
              <p:nvSpPr>
                <p:cNvPr id="217" name="Freeform 216"/>
                <p:cNvSpPr/>
                <p:nvPr/>
              </p:nvSpPr>
              <p:spPr>
                <a:xfrm flipV="1">
                  <a:off x="573149" y="2703962"/>
                  <a:ext cx="1165595" cy="2320120"/>
                </a:xfrm>
                <a:custGeom>
                  <a:avLst/>
                  <a:gdLst>
                    <a:gd name="connsiteX0" fmla="*/ 14873 w 1405719"/>
                    <a:gd name="connsiteY0" fmla="*/ 2320120 h 2320120"/>
                    <a:gd name="connsiteX1" fmla="*/ 214239 w 1405719"/>
                    <a:gd name="connsiteY1" fmla="*/ 2320120 h 2320120"/>
                    <a:gd name="connsiteX2" fmla="*/ 211492 w 1405719"/>
                    <a:gd name="connsiteY2" fmla="*/ 2311331 h 2320120"/>
                    <a:gd name="connsiteX3" fmla="*/ 201302 w 1405719"/>
                    <a:gd name="connsiteY3" fmla="*/ 2210938 h 2320120"/>
                    <a:gd name="connsiteX4" fmla="*/ 702859 w 1405719"/>
                    <a:gd name="connsiteY4" fmla="*/ 1712795 h 2320120"/>
                    <a:gd name="connsiteX5" fmla="*/ 1204416 w 1405719"/>
                    <a:gd name="connsiteY5" fmla="*/ 2210938 h 2320120"/>
                    <a:gd name="connsiteX6" fmla="*/ 1194226 w 1405719"/>
                    <a:gd name="connsiteY6" fmla="*/ 2311331 h 2320120"/>
                    <a:gd name="connsiteX7" fmla="*/ 1191479 w 1405719"/>
                    <a:gd name="connsiteY7" fmla="*/ 2320120 h 2320120"/>
                    <a:gd name="connsiteX8" fmla="*/ 1390846 w 1405719"/>
                    <a:gd name="connsiteY8" fmla="*/ 2320120 h 2320120"/>
                    <a:gd name="connsiteX9" fmla="*/ 1405719 w 1405719"/>
                    <a:gd name="connsiteY9" fmla="*/ 2305247 h 2320120"/>
                    <a:gd name="connsiteX10" fmla="*/ 1405719 w 1405719"/>
                    <a:gd name="connsiteY10" fmla="*/ 234291 h 2320120"/>
                    <a:gd name="connsiteX11" fmla="*/ 1171428 w 1405719"/>
                    <a:gd name="connsiteY11" fmla="*/ 0 h 2320120"/>
                    <a:gd name="connsiteX12" fmla="*/ 234291 w 1405719"/>
                    <a:gd name="connsiteY12" fmla="*/ 0 h 2320120"/>
                    <a:gd name="connsiteX13" fmla="*/ 0 w 1405719"/>
                    <a:gd name="connsiteY13" fmla="*/ 234291 h 2320120"/>
                    <a:gd name="connsiteX14" fmla="*/ 0 w 1405719"/>
                    <a:gd name="connsiteY14" fmla="*/ 2305247 h 2320120"/>
                    <a:gd name="connsiteX15" fmla="*/ 14873 w 1405719"/>
                    <a:gd name="connsiteY15" fmla="*/ 2320120 h 232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05719" h="2320120">
                      <a:moveTo>
                        <a:pt x="14873" y="2320120"/>
                      </a:moveTo>
                      <a:lnTo>
                        <a:pt x="214239" y="2320120"/>
                      </a:lnTo>
                      <a:lnTo>
                        <a:pt x="211492" y="2311331"/>
                      </a:lnTo>
                      <a:cubicBezTo>
                        <a:pt x="204811" y="2278903"/>
                        <a:pt x="201302" y="2245328"/>
                        <a:pt x="201302" y="2210938"/>
                      </a:cubicBezTo>
                      <a:cubicBezTo>
                        <a:pt x="201302" y="1935821"/>
                        <a:pt x="425857" y="1712795"/>
                        <a:pt x="702859" y="1712795"/>
                      </a:cubicBezTo>
                      <a:cubicBezTo>
                        <a:pt x="979861" y="1712795"/>
                        <a:pt x="1204416" y="1935821"/>
                        <a:pt x="1204416" y="2210938"/>
                      </a:cubicBezTo>
                      <a:cubicBezTo>
                        <a:pt x="1204416" y="2245328"/>
                        <a:pt x="1200907" y="2278903"/>
                        <a:pt x="1194226" y="2311331"/>
                      </a:cubicBezTo>
                      <a:lnTo>
                        <a:pt x="1191479" y="2320120"/>
                      </a:lnTo>
                      <a:lnTo>
                        <a:pt x="1390846" y="2320120"/>
                      </a:lnTo>
                      <a:cubicBezTo>
                        <a:pt x="1399060" y="2320120"/>
                        <a:pt x="1405719" y="2313461"/>
                        <a:pt x="1405719" y="2305247"/>
                      </a:cubicBezTo>
                      <a:lnTo>
                        <a:pt x="1405719" y="234291"/>
                      </a:lnTo>
                      <a:cubicBezTo>
                        <a:pt x="1405719" y="104896"/>
                        <a:pt x="1300823" y="0"/>
                        <a:pt x="1171428" y="0"/>
                      </a:cubicBezTo>
                      <a:lnTo>
                        <a:pt x="234291" y="0"/>
                      </a:lnTo>
                      <a:cubicBezTo>
                        <a:pt x="104896" y="0"/>
                        <a:pt x="0" y="104896"/>
                        <a:pt x="0" y="234291"/>
                      </a:cubicBezTo>
                      <a:lnTo>
                        <a:pt x="0" y="2305247"/>
                      </a:lnTo>
                      <a:cubicBezTo>
                        <a:pt x="0" y="2313461"/>
                        <a:pt x="6659" y="2320120"/>
                        <a:pt x="14873" y="2320120"/>
                      </a:cubicBezTo>
                      <a:close/>
                    </a:path>
                  </a:pathLst>
                </a:custGeom>
                <a:solidFill>
                  <a:schemeClr val="bg1"/>
                </a:solidFill>
                <a:ln>
                  <a:noFill/>
                </a:ln>
                <a:effectLst>
                  <a:softEdge rad="63500"/>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8" name="Group 217"/>
                <p:cNvGrpSpPr/>
                <p:nvPr/>
              </p:nvGrpSpPr>
              <p:grpSpPr>
                <a:xfrm>
                  <a:off x="496722" y="2159070"/>
                  <a:ext cx="1537939" cy="2061461"/>
                  <a:chOff x="523482" y="2062088"/>
                  <a:chExt cx="1537939" cy="2061461"/>
                </a:xfrm>
              </p:grpSpPr>
              <p:grpSp>
                <p:nvGrpSpPr>
                  <p:cNvPr id="219" name="Group 218"/>
                  <p:cNvGrpSpPr/>
                  <p:nvPr/>
                </p:nvGrpSpPr>
                <p:grpSpPr>
                  <a:xfrm>
                    <a:off x="769765" y="2062088"/>
                    <a:ext cx="1218348" cy="924164"/>
                    <a:chOff x="1010339" y="2774653"/>
                    <a:chExt cx="1356884" cy="832985"/>
                  </a:xfrm>
                </p:grpSpPr>
                <p:sp>
                  <p:nvSpPr>
                    <p:cNvPr id="221" name="TextBox 220"/>
                    <p:cNvSpPr txBox="1"/>
                    <p:nvPr/>
                  </p:nvSpPr>
                  <p:spPr>
                    <a:xfrm>
                      <a:off x="1125281" y="3274745"/>
                      <a:ext cx="1241942" cy="332893"/>
                    </a:xfrm>
                    <a:prstGeom prst="rect">
                      <a:avLst/>
                    </a:prstGeom>
                    <a:noFill/>
                  </p:spPr>
                  <p:txBody>
                    <a:bodyPr wrap="square" rtlCol="0">
                      <a:spAutoFit/>
                    </a:bodyPr>
                    <a:lstStyle/>
                    <a:p>
                      <a:r>
                        <a:rPr lang="en-US" dirty="0" smtClean="0"/>
                        <a:t>2015</a:t>
                      </a:r>
                      <a:endParaRPr lang="en-US" dirty="0"/>
                    </a:p>
                  </p:txBody>
                </p:sp>
                <p:sp>
                  <p:nvSpPr>
                    <p:cNvPr id="222" name="TextBox 221"/>
                    <p:cNvSpPr txBox="1"/>
                    <p:nvPr/>
                  </p:nvSpPr>
                  <p:spPr>
                    <a:xfrm>
                      <a:off x="1010339" y="2774653"/>
                      <a:ext cx="1241942" cy="584775"/>
                    </a:xfrm>
                    <a:prstGeom prst="rect">
                      <a:avLst/>
                    </a:prstGeom>
                    <a:noFill/>
                  </p:spPr>
                  <p:txBody>
                    <a:bodyPr wrap="square" rtlCol="0">
                      <a:spAutoFit/>
                    </a:bodyPr>
                    <a:lstStyle/>
                    <a:p>
                      <a:r>
                        <a:rPr lang="en-US" dirty="0" smtClean="0">
                          <a:latin typeface="Times New Roman" panose="02020603050405020304" pitchFamily="18" charset="0"/>
                          <a:cs typeface="Times New Roman" panose="02020603050405020304" pitchFamily="18" charset="0"/>
                        </a:rPr>
                        <a:t>Beijing</a:t>
                      </a:r>
                      <a:r>
                        <a:rPr lang="en-US" sz="1400" dirty="0" smtClean="0">
                          <a:latin typeface="Times New Roman" panose="02020603050405020304" pitchFamily="18" charset="0"/>
                          <a:cs typeface="Times New Roman" panose="02020603050405020304" pitchFamily="18" charset="0"/>
                        </a:rPr>
                        <a:t> Olympics</a:t>
                      </a:r>
                      <a:endParaRPr lang="en-US" sz="1400" dirty="0">
                        <a:latin typeface="Times New Roman" panose="02020603050405020304" pitchFamily="18" charset="0"/>
                        <a:cs typeface="Times New Roman" panose="02020603050405020304" pitchFamily="18" charset="0"/>
                      </a:endParaRPr>
                    </a:p>
                  </p:txBody>
                </p:sp>
              </p:grpSp>
              <p:sp>
                <p:nvSpPr>
                  <p:cNvPr id="220" name="TextBox 219"/>
                  <p:cNvSpPr txBox="1"/>
                  <p:nvPr/>
                </p:nvSpPr>
                <p:spPr>
                  <a:xfrm>
                    <a:off x="523482" y="3384885"/>
                    <a:ext cx="1537939" cy="738664"/>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100: Gold, </a:t>
                    </a:r>
                    <a:r>
                      <a:rPr lang="en-US" sz="1400" dirty="0" smtClean="0">
                        <a:latin typeface="Times New Roman" panose="02020603050405020304" pitchFamily="18" charset="0"/>
                        <a:cs typeface="Times New Roman" panose="02020603050405020304" pitchFamily="18" charset="0"/>
                      </a:rPr>
                      <a:t>9.79</a:t>
                    </a:r>
                  </a:p>
                  <a:p>
                    <a:r>
                      <a:rPr lang="en-US" sz="1400" dirty="0">
                        <a:latin typeface="Times New Roman" panose="02020603050405020304" pitchFamily="18" charset="0"/>
                        <a:cs typeface="Times New Roman" panose="02020603050405020304" pitchFamily="18" charset="0"/>
                      </a:rPr>
                      <a:t>200: </a:t>
                    </a:r>
                    <a:r>
                      <a:rPr lang="en-US" sz="1400" dirty="0" smtClean="0">
                        <a:latin typeface="Times New Roman" panose="02020603050405020304" pitchFamily="18" charset="0"/>
                        <a:cs typeface="Times New Roman" panose="02020603050405020304" pitchFamily="18" charset="0"/>
                      </a:rPr>
                      <a:t>Gold,19.55</a:t>
                    </a:r>
                  </a:p>
                  <a:p>
                    <a:r>
                      <a:rPr lang="en-US" sz="1400" dirty="0">
                        <a:latin typeface="Times New Roman" panose="02020603050405020304" pitchFamily="18" charset="0"/>
                        <a:cs typeface="Times New Roman" panose="02020603050405020304" pitchFamily="18" charset="0"/>
                      </a:rPr>
                      <a:t>4x100: </a:t>
                    </a:r>
                    <a:r>
                      <a:rPr lang="en-US" sz="1400" dirty="0" smtClean="0">
                        <a:latin typeface="Times New Roman" panose="02020603050405020304" pitchFamily="18" charset="0"/>
                        <a:cs typeface="Times New Roman" panose="02020603050405020304" pitchFamily="18" charset="0"/>
                      </a:rPr>
                      <a:t>Gold,37.36</a:t>
                    </a:r>
                    <a:endParaRPr lang="en-US" sz="1400" dirty="0">
                      <a:latin typeface="Times New Roman" panose="02020603050405020304" pitchFamily="18" charset="0"/>
                      <a:cs typeface="Times New Roman" panose="02020603050405020304" pitchFamily="18" charset="0"/>
                    </a:endParaRPr>
                  </a:p>
                </p:txBody>
              </p:sp>
            </p:grpSp>
          </p:grpSp>
          <p:pic>
            <p:nvPicPr>
              <p:cNvPr id="216" name="Content Placeholder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8461" y="2132276"/>
                <a:ext cx="948645" cy="933868"/>
              </a:xfrm>
              <a:prstGeom prst="rect">
                <a:avLst/>
              </a:prstGeom>
            </p:spPr>
          </p:pic>
        </p:grpSp>
      </p:grpSp>
      <p:grpSp>
        <p:nvGrpSpPr>
          <p:cNvPr id="234" name="Group 233"/>
          <p:cNvGrpSpPr/>
          <p:nvPr/>
        </p:nvGrpSpPr>
        <p:grpSpPr>
          <a:xfrm>
            <a:off x="4618915" y="1253533"/>
            <a:ext cx="1781628" cy="4359120"/>
            <a:chOff x="61474" y="-1307435"/>
            <a:chExt cx="1781628" cy="4359120"/>
          </a:xfrm>
        </p:grpSpPr>
        <p:pic>
          <p:nvPicPr>
            <p:cNvPr id="235" name="Content Placeholder 3"/>
            <p:cNvPicPr>
              <a:picLocks noChangeAspect="1"/>
            </p:cNvPicPr>
            <p:nvPr/>
          </p:nvPicPr>
          <p:blipFill>
            <a:blip r:embed="rId2">
              <a:extLst>
                <a:ext uri="{BEBA8EAE-BF5A-486C-A8C5-ECC9F3942E4B}">
                  <a14:imgProps xmlns:a14="http://schemas.microsoft.com/office/drawing/2010/main">
                    <a14:imgLayer r:embed="rId3">
                      <a14:imgEffect>
                        <a14:backgroundRemoval t="9989" b="95584" l="10000" r="90000">
                          <a14:backgroundMark x1="35581" y1="42902" x2="83023" y2="40063"/>
                          <a14:backgroundMark x1="29186" y1="47424" x2="45233" y2="41430"/>
                          <a14:backgroundMark x1="60116" y1="44900" x2="69186" y2="47213"/>
                        </a14:backgroundRemoval>
                      </a14:imgEffect>
                    </a14:imgLayer>
                  </a14:imgProps>
                </a:ext>
                <a:ext uri="{28A0092B-C50C-407E-A947-70E740481C1C}">
                  <a14:useLocalDpi xmlns:a14="http://schemas.microsoft.com/office/drawing/2010/main" val="0"/>
                </a:ext>
              </a:extLst>
            </a:blip>
            <a:stretch>
              <a:fillRect/>
            </a:stretch>
          </p:blipFill>
          <p:spPr>
            <a:xfrm>
              <a:off x="61474" y="-1307435"/>
              <a:ext cx="1781628" cy="2811001"/>
            </a:xfrm>
            <a:prstGeom prst="rect">
              <a:avLst/>
            </a:prstGeom>
          </p:spPr>
        </p:pic>
        <p:grpSp>
          <p:nvGrpSpPr>
            <p:cNvPr id="236" name="Group 235"/>
            <p:cNvGrpSpPr/>
            <p:nvPr/>
          </p:nvGrpSpPr>
          <p:grpSpPr>
            <a:xfrm>
              <a:off x="283686" y="157758"/>
              <a:ext cx="1559416" cy="2893927"/>
              <a:chOff x="283213" y="172217"/>
              <a:chExt cx="1559416" cy="2893927"/>
            </a:xfrm>
          </p:grpSpPr>
          <p:grpSp>
            <p:nvGrpSpPr>
              <p:cNvPr id="237" name="Group 236"/>
              <p:cNvGrpSpPr/>
              <p:nvPr/>
            </p:nvGrpSpPr>
            <p:grpSpPr>
              <a:xfrm>
                <a:off x="283213" y="172217"/>
                <a:ext cx="1559416" cy="2865008"/>
                <a:chOff x="496722" y="2159074"/>
                <a:chExt cx="1537939" cy="2865008"/>
              </a:xfrm>
            </p:grpSpPr>
            <p:sp>
              <p:nvSpPr>
                <p:cNvPr id="239" name="Freeform 238"/>
                <p:cNvSpPr/>
                <p:nvPr/>
              </p:nvSpPr>
              <p:spPr>
                <a:xfrm flipV="1">
                  <a:off x="573149" y="2703962"/>
                  <a:ext cx="1165595" cy="2320120"/>
                </a:xfrm>
                <a:custGeom>
                  <a:avLst/>
                  <a:gdLst>
                    <a:gd name="connsiteX0" fmla="*/ 14873 w 1405719"/>
                    <a:gd name="connsiteY0" fmla="*/ 2320120 h 2320120"/>
                    <a:gd name="connsiteX1" fmla="*/ 214239 w 1405719"/>
                    <a:gd name="connsiteY1" fmla="*/ 2320120 h 2320120"/>
                    <a:gd name="connsiteX2" fmla="*/ 211492 w 1405719"/>
                    <a:gd name="connsiteY2" fmla="*/ 2311331 h 2320120"/>
                    <a:gd name="connsiteX3" fmla="*/ 201302 w 1405719"/>
                    <a:gd name="connsiteY3" fmla="*/ 2210938 h 2320120"/>
                    <a:gd name="connsiteX4" fmla="*/ 702859 w 1405719"/>
                    <a:gd name="connsiteY4" fmla="*/ 1712795 h 2320120"/>
                    <a:gd name="connsiteX5" fmla="*/ 1204416 w 1405719"/>
                    <a:gd name="connsiteY5" fmla="*/ 2210938 h 2320120"/>
                    <a:gd name="connsiteX6" fmla="*/ 1194226 w 1405719"/>
                    <a:gd name="connsiteY6" fmla="*/ 2311331 h 2320120"/>
                    <a:gd name="connsiteX7" fmla="*/ 1191479 w 1405719"/>
                    <a:gd name="connsiteY7" fmla="*/ 2320120 h 2320120"/>
                    <a:gd name="connsiteX8" fmla="*/ 1390846 w 1405719"/>
                    <a:gd name="connsiteY8" fmla="*/ 2320120 h 2320120"/>
                    <a:gd name="connsiteX9" fmla="*/ 1405719 w 1405719"/>
                    <a:gd name="connsiteY9" fmla="*/ 2305247 h 2320120"/>
                    <a:gd name="connsiteX10" fmla="*/ 1405719 w 1405719"/>
                    <a:gd name="connsiteY10" fmla="*/ 234291 h 2320120"/>
                    <a:gd name="connsiteX11" fmla="*/ 1171428 w 1405719"/>
                    <a:gd name="connsiteY11" fmla="*/ 0 h 2320120"/>
                    <a:gd name="connsiteX12" fmla="*/ 234291 w 1405719"/>
                    <a:gd name="connsiteY12" fmla="*/ 0 h 2320120"/>
                    <a:gd name="connsiteX13" fmla="*/ 0 w 1405719"/>
                    <a:gd name="connsiteY13" fmla="*/ 234291 h 2320120"/>
                    <a:gd name="connsiteX14" fmla="*/ 0 w 1405719"/>
                    <a:gd name="connsiteY14" fmla="*/ 2305247 h 2320120"/>
                    <a:gd name="connsiteX15" fmla="*/ 14873 w 1405719"/>
                    <a:gd name="connsiteY15" fmla="*/ 2320120 h 232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05719" h="2320120">
                      <a:moveTo>
                        <a:pt x="14873" y="2320120"/>
                      </a:moveTo>
                      <a:lnTo>
                        <a:pt x="214239" y="2320120"/>
                      </a:lnTo>
                      <a:lnTo>
                        <a:pt x="211492" y="2311331"/>
                      </a:lnTo>
                      <a:cubicBezTo>
                        <a:pt x="204811" y="2278903"/>
                        <a:pt x="201302" y="2245328"/>
                        <a:pt x="201302" y="2210938"/>
                      </a:cubicBezTo>
                      <a:cubicBezTo>
                        <a:pt x="201302" y="1935821"/>
                        <a:pt x="425857" y="1712795"/>
                        <a:pt x="702859" y="1712795"/>
                      </a:cubicBezTo>
                      <a:cubicBezTo>
                        <a:pt x="979861" y="1712795"/>
                        <a:pt x="1204416" y="1935821"/>
                        <a:pt x="1204416" y="2210938"/>
                      </a:cubicBezTo>
                      <a:cubicBezTo>
                        <a:pt x="1204416" y="2245328"/>
                        <a:pt x="1200907" y="2278903"/>
                        <a:pt x="1194226" y="2311331"/>
                      </a:cubicBezTo>
                      <a:lnTo>
                        <a:pt x="1191479" y="2320120"/>
                      </a:lnTo>
                      <a:lnTo>
                        <a:pt x="1390846" y="2320120"/>
                      </a:lnTo>
                      <a:cubicBezTo>
                        <a:pt x="1399060" y="2320120"/>
                        <a:pt x="1405719" y="2313461"/>
                        <a:pt x="1405719" y="2305247"/>
                      </a:cubicBezTo>
                      <a:lnTo>
                        <a:pt x="1405719" y="234291"/>
                      </a:lnTo>
                      <a:cubicBezTo>
                        <a:pt x="1405719" y="104896"/>
                        <a:pt x="1300823" y="0"/>
                        <a:pt x="1171428" y="0"/>
                      </a:cubicBezTo>
                      <a:lnTo>
                        <a:pt x="234291" y="0"/>
                      </a:lnTo>
                      <a:cubicBezTo>
                        <a:pt x="104896" y="0"/>
                        <a:pt x="0" y="104896"/>
                        <a:pt x="0" y="234291"/>
                      </a:cubicBezTo>
                      <a:lnTo>
                        <a:pt x="0" y="2305247"/>
                      </a:lnTo>
                      <a:cubicBezTo>
                        <a:pt x="0" y="2313461"/>
                        <a:pt x="6659" y="2320120"/>
                        <a:pt x="14873" y="2320120"/>
                      </a:cubicBezTo>
                      <a:close/>
                    </a:path>
                  </a:pathLst>
                </a:custGeom>
                <a:solidFill>
                  <a:schemeClr val="bg1"/>
                </a:solidFill>
                <a:ln>
                  <a:noFill/>
                </a:ln>
                <a:effectLst>
                  <a:softEdge rad="63500"/>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0" name="Group 239"/>
                <p:cNvGrpSpPr/>
                <p:nvPr/>
              </p:nvGrpSpPr>
              <p:grpSpPr>
                <a:xfrm>
                  <a:off x="496722" y="2159074"/>
                  <a:ext cx="1537939" cy="2061457"/>
                  <a:chOff x="523482" y="2062092"/>
                  <a:chExt cx="1537939" cy="2061457"/>
                </a:xfrm>
              </p:grpSpPr>
              <p:grpSp>
                <p:nvGrpSpPr>
                  <p:cNvPr id="241" name="Group 240"/>
                  <p:cNvGrpSpPr/>
                  <p:nvPr/>
                </p:nvGrpSpPr>
                <p:grpSpPr>
                  <a:xfrm>
                    <a:off x="769765" y="2062092"/>
                    <a:ext cx="1204888" cy="924165"/>
                    <a:chOff x="1010339" y="2774653"/>
                    <a:chExt cx="1341894" cy="832985"/>
                  </a:xfrm>
                </p:grpSpPr>
                <p:sp>
                  <p:nvSpPr>
                    <p:cNvPr id="243" name="TextBox 242"/>
                    <p:cNvSpPr txBox="1"/>
                    <p:nvPr/>
                  </p:nvSpPr>
                  <p:spPr>
                    <a:xfrm>
                      <a:off x="1110291" y="3274745"/>
                      <a:ext cx="1241942" cy="332893"/>
                    </a:xfrm>
                    <a:prstGeom prst="rect">
                      <a:avLst/>
                    </a:prstGeom>
                    <a:noFill/>
                  </p:spPr>
                  <p:txBody>
                    <a:bodyPr wrap="square" rtlCol="0">
                      <a:spAutoFit/>
                    </a:bodyPr>
                    <a:lstStyle/>
                    <a:p>
                      <a:r>
                        <a:rPr lang="en-US" dirty="0" smtClean="0"/>
                        <a:t>2013</a:t>
                      </a:r>
                      <a:endParaRPr lang="en-US" dirty="0"/>
                    </a:p>
                  </p:txBody>
                </p:sp>
                <p:sp>
                  <p:nvSpPr>
                    <p:cNvPr id="244" name="TextBox 243"/>
                    <p:cNvSpPr txBox="1"/>
                    <p:nvPr/>
                  </p:nvSpPr>
                  <p:spPr>
                    <a:xfrm>
                      <a:off x="1010339" y="2774653"/>
                      <a:ext cx="1241942" cy="527080"/>
                    </a:xfrm>
                    <a:prstGeom prst="rect">
                      <a:avLst/>
                    </a:prstGeom>
                    <a:noFill/>
                  </p:spPr>
                  <p:txBody>
                    <a:bodyPr wrap="square" rtlCol="0">
                      <a:spAutoFit/>
                    </a:bodyPr>
                    <a:lstStyle/>
                    <a:p>
                      <a:r>
                        <a:rPr lang="en-US" dirty="0" smtClean="0">
                          <a:latin typeface="Times New Roman" panose="02020603050405020304" pitchFamily="18" charset="0"/>
                          <a:cs typeface="Times New Roman" panose="02020603050405020304" pitchFamily="18" charset="0"/>
                        </a:rPr>
                        <a:t>Moscow</a:t>
                      </a:r>
                    </a:p>
                    <a:p>
                      <a:r>
                        <a:rPr lang="en-US" sz="1400" dirty="0" smtClean="0">
                          <a:latin typeface="Times New Roman" panose="02020603050405020304" pitchFamily="18" charset="0"/>
                          <a:cs typeface="Times New Roman" panose="02020603050405020304" pitchFamily="18" charset="0"/>
                        </a:rPr>
                        <a:t>World C</a:t>
                      </a:r>
                      <a:endParaRPr lang="en-US" sz="1400" dirty="0">
                        <a:latin typeface="Times New Roman" panose="02020603050405020304" pitchFamily="18" charset="0"/>
                        <a:cs typeface="Times New Roman" panose="02020603050405020304" pitchFamily="18" charset="0"/>
                      </a:endParaRPr>
                    </a:p>
                  </p:txBody>
                </p:sp>
              </p:grpSp>
              <p:sp>
                <p:nvSpPr>
                  <p:cNvPr id="242" name="TextBox 241"/>
                  <p:cNvSpPr txBox="1"/>
                  <p:nvPr/>
                </p:nvSpPr>
                <p:spPr>
                  <a:xfrm>
                    <a:off x="523482" y="3384885"/>
                    <a:ext cx="1537939" cy="738664"/>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100: Gold, </a:t>
                    </a:r>
                    <a:r>
                      <a:rPr lang="en-US" sz="1400" dirty="0" smtClean="0">
                        <a:latin typeface="Times New Roman" panose="02020603050405020304" pitchFamily="18" charset="0"/>
                        <a:cs typeface="Times New Roman" panose="02020603050405020304" pitchFamily="18" charset="0"/>
                      </a:rPr>
                      <a:t>9.77</a:t>
                    </a:r>
                  </a:p>
                  <a:p>
                    <a:r>
                      <a:rPr lang="en-US" sz="1400" dirty="0">
                        <a:latin typeface="Times New Roman" panose="02020603050405020304" pitchFamily="18" charset="0"/>
                        <a:cs typeface="Times New Roman" panose="02020603050405020304" pitchFamily="18" charset="0"/>
                      </a:rPr>
                      <a:t>200: </a:t>
                    </a:r>
                    <a:r>
                      <a:rPr lang="en-US" sz="1400" dirty="0" smtClean="0">
                        <a:latin typeface="Times New Roman" panose="02020603050405020304" pitchFamily="18" charset="0"/>
                        <a:cs typeface="Times New Roman" panose="02020603050405020304" pitchFamily="18" charset="0"/>
                      </a:rPr>
                      <a:t>Gold,19.66</a:t>
                    </a:r>
                  </a:p>
                  <a:p>
                    <a:r>
                      <a:rPr lang="en-US" sz="1400" dirty="0">
                        <a:latin typeface="Times New Roman" panose="02020603050405020304" pitchFamily="18" charset="0"/>
                        <a:cs typeface="Times New Roman" panose="02020603050405020304" pitchFamily="18" charset="0"/>
                      </a:rPr>
                      <a:t>4x100: </a:t>
                    </a:r>
                    <a:r>
                      <a:rPr lang="en-US" sz="1400" dirty="0" smtClean="0">
                        <a:latin typeface="Times New Roman" panose="02020603050405020304" pitchFamily="18" charset="0"/>
                        <a:cs typeface="Times New Roman" panose="02020603050405020304" pitchFamily="18" charset="0"/>
                      </a:rPr>
                      <a:t>Gold,37.36</a:t>
                    </a:r>
                    <a:endParaRPr lang="en-US" sz="1400" dirty="0">
                      <a:latin typeface="Times New Roman" panose="02020603050405020304" pitchFamily="18" charset="0"/>
                      <a:cs typeface="Times New Roman" panose="02020603050405020304" pitchFamily="18" charset="0"/>
                    </a:endParaRPr>
                  </a:p>
                </p:txBody>
              </p:sp>
            </p:grpSp>
          </p:grpSp>
          <p:pic>
            <p:nvPicPr>
              <p:cNvPr id="238" name="Content Placeholder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8461" y="2132276"/>
                <a:ext cx="948645" cy="933868"/>
              </a:xfrm>
              <a:prstGeom prst="rect">
                <a:avLst/>
              </a:prstGeom>
            </p:spPr>
          </p:pic>
        </p:grpSp>
      </p:grpSp>
      <p:grpSp>
        <p:nvGrpSpPr>
          <p:cNvPr id="175" name="Group 174"/>
          <p:cNvGrpSpPr/>
          <p:nvPr/>
        </p:nvGrpSpPr>
        <p:grpSpPr>
          <a:xfrm>
            <a:off x="2189985" y="-31563"/>
            <a:ext cx="1836446" cy="4359120"/>
            <a:chOff x="61474" y="-1307435"/>
            <a:chExt cx="1836446" cy="4359120"/>
          </a:xfrm>
        </p:grpSpPr>
        <p:pic>
          <p:nvPicPr>
            <p:cNvPr id="173" name="Content Placeholder 3"/>
            <p:cNvPicPr>
              <a:picLocks noChangeAspect="1"/>
            </p:cNvPicPr>
            <p:nvPr/>
          </p:nvPicPr>
          <p:blipFill>
            <a:blip r:embed="rId2">
              <a:extLst>
                <a:ext uri="{BEBA8EAE-BF5A-486C-A8C5-ECC9F3942E4B}">
                  <a14:imgProps xmlns:a14="http://schemas.microsoft.com/office/drawing/2010/main">
                    <a14:imgLayer r:embed="rId3">
                      <a14:imgEffect>
                        <a14:backgroundRemoval t="9989" b="95584" l="10000" r="90000">
                          <a14:backgroundMark x1="35581" y1="42902" x2="83023" y2="40063"/>
                          <a14:backgroundMark x1="29186" y1="47424" x2="45233" y2="41430"/>
                          <a14:backgroundMark x1="60116" y1="44900" x2="69186" y2="47213"/>
                        </a14:backgroundRemoval>
                      </a14:imgEffect>
                    </a14:imgLayer>
                  </a14:imgProps>
                </a:ext>
                <a:ext uri="{28A0092B-C50C-407E-A947-70E740481C1C}">
                  <a14:useLocalDpi xmlns:a14="http://schemas.microsoft.com/office/drawing/2010/main" val="0"/>
                </a:ext>
              </a:extLst>
            </a:blip>
            <a:stretch>
              <a:fillRect/>
            </a:stretch>
          </p:blipFill>
          <p:spPr>
            <a:xfrm>
              <a:off x="61474" y="-1307435"/>
              <a:ext cx="1781628" cy="2811001"/>
            </a:xfrm>
            <a:prstGeom prst="rect">
              <a:avLst/>
            </a:prstGeom>
          </p:spPr>
        </p:pic>
        <p:grpSp>
          <p:nvGrpSpPr>
            <p:cNvPr id="174" name="Group 173"/>
            <p:cNvGrpSpPr/>
            <p:nvPr/>
          </p:nvGrpSpPr>
          <p:grpSpPr>
            <a:xfrm>
              <a:off x="283685" y="157754"/>
              <a:ext cx="1614235" cy="2893931"/>
              <a:chOff x="283212" y="172213"/>
              <a:chExt cx="1614235" cy="2893931"/>
            </a:xfrm>
          </p:grpSpPr>
          <p:grpSp>
            <p:nvGrpSpPr>
              <p:cNvPr id="112" name="Group 111"/>
              <p:cNvGrpSpPr/>
              <p:nvPr/>
            </p:nvGrpSpPr>
            <p:grpSpPr>
              <a:xfrm>
                <a:off x="283212" y="172213"/>
                <a:ext cx="1614235" cy="2865012"/>
                <a:chOff x="496721" y="2159070"/>
                <a:chExt cx="1592003" cy="2865012"/>
              </a:xfrm>
            </p:grpSpPr>
            <p:sp>
              <p:nvSpPr>
                <p:cNvPr id="113" name="Freeform 112"/>
                <p:cNvSpPr/>
                <p:nvPr/>
              </p:nvSpPr>
              <p:spPr>
                <a:xfrm flipV="1">
                  <a:off x="573149" y="2703962"/>
                  <a:ext cx="1165595" cy="2320120"/>
                </a:xfrm>
                <a:custGeom>
                  <a:avLst/>
                  <a:gdLst>
                    <a:gd name="connsiteX0" fmla="*/ 14873 w 1405719"/>
                    <a:gd name="connsiteY0" fmla="*/ 2320120 h 2320120"/>
                    <a:gd name="connsiteX1" fmla="*/ 214239 w 1405719"/>
                    <a:gd name="connsiteY1" fmla="*/ 2320120 h 2320120"/>
                    <a:gd name="connsiteX2" fmla="*/ 211492 w 1405719"/>
                    <a:gd name="connsiteY2" fmla="*/ 2311331 h 2320120"/>
                    <a:gd name="connsiteX3" fmla="*/ 201302 w 1405719"/>
                    <a:gd name="connsiteY3" fmla="*/ 2210938 h 2320120"/>
                    <a:gd name="connsiteX4" fmla="*/ 702859 w 1405719"/>
                    <a:gd name="connsiteY4" fmla="*/ 1712795 h 2320120"/>
                    <a:gd name="connsiteX5" fmla="*/ 1204416 w 1405719"/>
                    <a:gd name="connsiteY5" fmla="*/ 2210938 h 2320120"/>
                    <a:gd name="connsiteX6" fmla="*/ 1194226 w 1405719"/>
                    <a:gd name="connsiteY6" fmla="*/ 2311331 h 2320120"/>
                    <a:gd name="connsiteX7" fmla="*/ 1191479 w 1405719"/>
                    <a:gd name="connsiteY7" fmla="*/ 2320120 h 2320120"/>
                    <a:gd name="connsiteX8" fmla="*/ 1390846 w 1405719"/>
                    <a:gd name="connsiteY8" fmla="*/ 2320120 h 2320120"/>
                    <a:gd name="connsiteX9" fmla="*/ 1405719 w 1405719"/>
                    <a:gd name="connsiteY9" fmla="*/ 2305247 h 2320120"/>
                    <a:gd name="connsiteX10" fmla="*/ 1405719 w 1405719"/>
                    <a:gd name="connsiteY10" fmla="*/ 234291 h 2320120"/>
                    <a:gd name="connsiteX11" fmla="*/ 1171428 w 1405719"/>
                    <a:gd name="connsiteY11" fmla="*/ 0 h 2320120"/>
                    <a:gd name="connsiteX12" fmla="*/ 234291 w 1405719"/>
                    <a:gd name="connsiteY12" fmla="*/ 0 h 2320120"/>
                    <a:gd name="connsiteX13" fmla="*/ 0 w 1405719"/>
                    <a:gd name="connsiteY13" fmla="*/ 234291 h 2320120"/>
                    <a:gd name="connsiteX14" fmla="*/ 0 w 1405719"/>
                    <a:gd name="connsiteY14" fmla="*/ 2305247 h 2320120"/>
                    <a:gd name="connsiteX15" fmla="*/ 14873 w 1405719"/>
                    <a:gd name="connsiteY15" fmla="*/ 2320120 h 232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05719" h="2320120">
                      <a:moveTo>
                        <a:pt x="14873" y="2320120"/>
                      </a:moveTo>
                      <a:lnTo>
                        <a:pt x="214239" y="2320120"/>
                      </a:lnTo>
                      <a:lnTo>
                        <a:pt x="211492" y="2311331"/>
                      </a:lnTo>
                      <a:cubicBezTo>
                        <a:pt x="204811" y="2278903"/>
                        <a:pt x="201302" y="2245328"/>
                        <a:pt x="201302" y="2210938"/>
                      </a:cubicBezTo>
                      <a:cubicBezTo>
                        <a:pt x="201302" y="1935821"/>
                        <a:pt x="425857" y="1712795"/>
                        <a:pt x="702859" y="1712795"/>
                      </a:cubicBezTo>
                      <a:cubicBezTo>
                        <a:pt x="979861" y="1712795"/>
                        <a:pt x="1204416" y="1935821"/>
                        <a:pt x="1204416" y="2210938"/>
                      </a:cubicBezTo>
                      <a:cubicBezTo>
                        <a:pt x="1204416" y="2245328"/>
                        <a:pt x="1200907" y="2278903"/>
                        <a:pt x="1194226" y="2311331"/>
                      </a:cubicBezTo>
                      <a:lnTo>
                        <a:pt x="1191479" y="2320120"/>
                      </a:lnTo>
                      <a:lnTo>
                        <a:pt x="1390846" y="2320120"/>
                      </a:lnTo>
                      <a:cubicBezTo>
                        <a:pt x="1399060" y="2320120"/>
                        <a:pt x="1405719" y="2313461"/>
                        <a:pt x="1405719" y="2305247"/>
                      </a:cubicBezTo>
                      <a:lnTo>
                        <a:pt x="1405719" y="234291"/>
                      </a:lnTo>
                      <a:cubicBezTo>
                        <a:pt x="1405719" y="104896"/>
                        <a:pt x="1300823" y="0"/>
                        <a:pt x="1171428" y="0"/>
                      </a:cubicBezTo>
                      <a:lnTo>
                        <a:pt x="234291" y="0"/>
                      </a:lnTo>
                      <a:cubicBezTo>
                        <a:pt x="104896" y="0"/>
                        <a:pt x="0" y="104896"/>
                        <a:pt x="0" y="234291"/>
                      </a:cubicBezTo>
                      <a:lnTo>
                        <a:pt x="0" y="2305247"/>
                      </a:lnTo>
                      <a:cubicBezTo>
                        <a:pt x="0" y="2313461"/>
                        <a:pt x="6659" y="2320120"/>
                        <a:pt x="14873" y="2320120"/>
                      </a:cubicBezTo>
                      <a:close/>
                    </a:path>
                  </a:pathLst>
                </a:custGeom>
                <a:solidFill>
                  <a:schemeClr val="bg1"/>
                </a:solidFill>
                <a:ln>
                  <a:noFill/>
                </a:ln>
                <a:effectLst>
                  <a:softEdge rad="63500"/>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4" name="Group 113"/>
                <p:cNvGrpSpPr/>
                <p:nvPr/>
              </p:nvGrpSpPr>
              <p:grpSpPr>
                <a:xfrm>
                  <a:off x="496721" y="2159070"/>
                  <a:ext cx="1592003" cy="2061461"/>
                  <a:chOff x="523481" y="2062088"/>
                  <a:chExt cx="1592003" cy="2061461"/>
                </a:xfrm>
              </p:grpSpPr>
              <p:grpSp>
                <p:nvGrpSpPr>
                  <p:cNvPr id="115" name="Group 114"/>
                  <p:cNvGrpSpPr/>
                  <p:nvPr/>
                </p:nvGrpSpPr>
                <p:grpSpPr>
                  <a:xfrm>
                    <a:off x="769765" y="2062088"/>
                    <a:ext cx="1218348" cy="924165"/>
                    <a:chOff x="1010339" y="2774653"/>
                    <a:chExt cx="1356884" cy="832986"/>
                  </a:xfrm>
                </p:grpSpPr>
                <p:sp>
                  <p:nvSpPr>
                    <p:cNvPr id="118" name="TextBox 117"/>
                    <p:cNvSpPr txBox="1"/>
                    <p:nvPr/>
                  </p:nvSpPr>
                  <p:spPr>
                    <a:xfrm>
                      <a:off x="1125281" y="3274746"/>
                      <a:ext cx="1241942" cy="332893"/>
                    </a:xfrm>
                    <a:prstGeom prst="rect">
                      <a:avLst/>
                    </a:prstGeom>
                    <a:noFill/>
                  </p:spPr>
                  <p:txBody>
                    <a:bodyPr wrap="square" rtlCol="0">
                      <a:spAutoFit/>
                    </a:bodyPr>
                    <a:lstStyle/>
                    <a:p>
                      <a:r>
                        <a:rPr lang="en-US" dirty="0" smtClean="0"/>
                        <a:t>2011</a:t>
                      </a:r>
                      <a:endParaRPr lang="en-US" dirty="0"/>
                    </a:p>
                  </p:txBody>
                </p:sp>
                <p:sp>
                  <p:nvSpPr>
                    <p:cNvPr id="117" name="TextBox 116"/>
                    <p:cNvSpPr txBox="1"/>
                    <p:nvPr/>
                  </p:nvSpPr>
                  <p:spPr>
                    <a:xfrm>
                      <a:off x="1010339" y="2774653"/>
                      <a:ext cx="1241942" cy="527080"/>
                    </a:xfrm>
                    <a:prstGeom prst="rect">
                      <a:avLst/>
                    </a:prstGeom>
                    <a:noFill/>
                  </p:spPr>
                  <p:txBody>
                    <a:bodyPr wrap="square" rtlCol="0">
                      <a:spAutoFit/>
                    </a:bodyPr>
                    <a:lstStyle/>
                    <a:p>
                      <a:r>
                        <a:rPr lang="en-US" dirty="0" err="1">
                          <a:latin typeface="Times New Roman" panose="02020603050405020304" pitchFamily="18" charset="0"/>
                          <a:cs typeface="Times New Roman" panose="02020603050405020304" pitchFamily="18" charset="0"/>
                        </a:rPr>
                        <a:t>Daegu</a:t>
                      </a:r>
                      <a:r>
                        <a:rPr lang="en-US" sz="1400" dirty="0" smtClean="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World C</a:t>
                      </a:r>
                    </a:p>
                  </p:txBody>
                </p:sp>
              </p:grpSp>
              <p:sp>
                <p:nvSpPr>
                  <p:cNvPr id="116" name="TextBox 115"/>
                  <p:cNvSpPr txBox="1"/>
                  <p:nvPr/>
                </p:nvSpPr>
                <p:spPr>
                  <a:xfrm>
                    <a:off x="523481" y="3384885"/>
                    <a:ext cx="1592003" cy="738664"/>
                  </a:xfrm>
                  <a:prstGeom prst="rect">
                    <a:avLst/>
                  </a:prstGeom>
                  <a:noFill/>
                </p:spPr>
                <p:txBody>
                  <a:bodyPr wrap="square" rtlCol="0">
                    <a:spAutoFit/>
                  </a:bodyPr>
                  <a:lstStyle/>
                  <a:p>
                    <a:endParaRPr lang="en-US" sz="1400" dirty="0" smtClean="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200: </a:t>
                    </a:r>
                    <a:r>
                      <a:rPr lang="en-US" sz="1400" dirty="0" smtClean="0">
                        <a:latin typeface="Times New Roman" panose="02020603050405020304" pitchFamily="18" charset="0"/>
                        <a:cs typeface="Times New Roman" panose="02020603050405020304" pitchFamily="18" charset="0"/>
                      </a:rPr>
                      <a:t>Gold,19.40</a:t>
                    </a:r>
                  </a:p>
                  <a:p>
                    <a:r>
                      <a:rPr lang="en-US" sz="1400" dirty="0">
                        <a:latin typeface="Times New Roman" panose="02020603050405020304" pitchFamily="18" charset="0"/>
                        <a:cs typeface="Times New Roman" panose="02020603050405020304" pitchFamily="18" charset="0"/>
                      </a:rPr>
                      <a:t>4x100: </a:t>
                    </a:r>
                    <a:r>
                      <a:rPr lang="en-US" sz="1400" dirty="0" smtClean="0">
                        <a:latin typeface="Times New Roman" panose="02020603050405020304" pitchFamily="18" charset="0"/>
                        <a:cs typeface="Times New Roman" panose="02020603050405020304" pitchFamily="18" charset="0"/>
                      </a:rPr>
                      <a:t>Gold,</a:t>
                    </a:r>
                    <a:r>
                      <a:rPr lang="en-US" sz="1400" b="1" dirty="0" smtClean="0">
                        <a:latin typeface="Times New Roman" panose="02020603050405020304" pitchFamily="18" charset="0"/>
                        <a:cs typeface="Times New Roman" panose="02020603050405020304" pitchFamily="18" charset="0"/>
                      </a:rPr>
                      <a:t>37.04</a:t>
                    </a:r>
                    <a:endParaRPr lang="en-US" sz="1400" b="1" dirty="0">
                      <a:latin typeface="Times New Roman" panose="02020603050405020304" pitchFamily="18" charset="0"/>
                      <a:cs typeface="Times New Roman" panose="02020603050405020304" pitchFamily="18" charset="0"/>
                    </a:endParaRPr>
                  </a:p>
                </p:txBody>
              </p:sp>
            </p:grpSp>
          </p:grpSp>
          <p:pic>
            <p:nvPicPr>
              <p:cNvPr id="138" name="Content Placeholder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8461" y="2132276"/>
                <a:ext cx="948645" cy="933868"/>
              </a:xfrm>
              <a:prstGeom prst="rect">
                <a:avLst/>
              </a:prstGeom>
            </p:spPr>
          </p:pic>
        </p:grpSp>
      </p:grpSp>
      <p:sp>
        <p:nvSpPr>
          <p:cNvPr id="12" name="TextBox 11"/>
          <p:cNvSpPr txBox="1"/>
          <p:nvPr/>
        </p:nvSpPr>
        <p:spPr>
          <a:xfrm>
            <a:off x="4258102" y="1132764"/>
            <a:ext cx="184731" cy="369332"/>
          </a:xfrm>
          <a:prstGeom prst="rect">
            <a:avLst/>
          </a:prstGeom>
          <a:noFill/>
        </p:spPr>
        <p:txBody>
          <a:bodyPr wrap="none" rtlCol="0">
            <a:spAutoFit/>
          </a:bodyPr>
          <a:lstStyle/>
          <a:p>
            <a:endParaRPr lang="en-US" dirty="0"/>
          </a:p>
        </p:txBody>
      </p:sp>
      <p:grpSp>
        <p:nvGrpSpPr>
          <p:cNvPr id="190" name="Group 189"/>
          <p:cNvGrpSpPr/>
          <p:nvPr/>
        </p:nvGrpSpPr>
        <p:grpSpPr>
          <a:xfrm>
            <a:off x="978393" y="-677464"/>
            <a:ext cx="1948646" cy="4359120"/>
            <a:chOff x="61474" y="-1307435"/>
            <a:chExt cx="1948646" cy="4359120"/>
          </a:xfrm>
        </p:grpSpPr>
        <p:pic>
          <p:nvPicPr>
            <p:cNvPr id="191" name="Content Placeholder 3"/>
            <p:cNvPicPr>
              <a:picLocks noChangeAspect="1"/>
            </p:cNvPicPr>
            <p:nvPr/>
          </p:nvPicPr>
          <p:blipFill>
            <a:blip r:embed="rId2">
              <a:extLst>
                <a:ext uri="{BEBA8EAE-BF5A-486C-A8C5-ECC9F3942E4B}">
                  <a14:imgProps xmlns:a14="http://schemas.microsoft.com/office/drawing/2010/main">
                    <a14:imgLayer r:embed="rId3">
                      <a14:imgEffect>
                        <a14:backgroundRemoval t="9989" b="95584" l="10000" r="90000">
                          <a14:backgroundMark x1="35581" y1="42902" x2="83023" y2="40063"/>
                          <a14:backgroundMark x1="29186" y1="47424" x2="45233" y2="41430"/>
                          <a14:backgroundMark x1="60116" y1="44900" x2="69186" y2="47213"/>
                        </a14:backgroundRemoval>
                      </a14:imgEffect>
                    </a14:imgLayer>
                  </a14:imgProps>
                </a:ext>
                <a:ext uri="{28A0092B-C50C-407E-A947-70E740481C1C}">
                  <a14:useLocalDpi xmlns:a14="http://schemas.microsoft.com/office/drawing/2010/main" val="0"/>
                </a:ext>
              </a:extLst>
            </a:blip>
            <a:stretch>
              <a:fillRect/>
            </a:stretch>
          </p:blipFill>
          <p:spPr>
            <a:xfrm>
              <a:off x="61474" y="-1307435"/>
              <a:ext cx="1781628" cy="2811001"/>
            </a:xfrm>
            <a:prstGeom prst="rect">
              <a:avLst/>
            </a:prstGeom>
          </p:spPr>
        </p:pic>
        <p:grpSp>
          <p:nvGrpSpPr>
            <p:cNvPr id="192" name="Group 191"/>
            <p:cNvGrpSpPr/>
            <p:nvPr/>
          </p:nvGrpSpPr>
          <p:grpSpPr>
            <a:xfrm>
              <a:off x="283686" y="172947"/>
              <a:ext cx="1726434" cy="2878738"/>
              <a:chOff x="283213" y="187406"/>
              <a:chExt cx="1726434" cy="2878738"/>
            </a:xfrm>
          </p:grpSpPr>
          <p:grpSp>
            <p:nvGrpSpPr>
              <p:cNvPr id="193" name="Group 192"/>
              <p:cNvGrpSpPr/>
              <p:nvPr/>
            </p:nvGrpSpPr>
            <p:grpSpPr>
              <a:xfrm>
                <a:off x="283213" y="187406"/>
                <a:ext cx="1726434" cy="2849819"/>
                <a:chOff x="496722" y="2174263"/>
                <a:chExt cx="1702657" cy="2849819"/>
              </a:xfrm>
            </p:grpSpPr>
            <p:sp>
              <p:nvSpPr>
                <p:cNvPr id="195" name="Freeform 194"/>
                <p:cNvSpPr/>
                <p:nvPr/>
              </p:nvSpPr>
              <p:spPr>
                <a:xfrm flipV="1">
                  <a:off x="573149" y="2703962"/>
                  <a:ext cx="1165595" cy="2320120"/>
                </a:xfrm>
                <a:custGeom>
                  <a:avLst/>
                  <a:gdLst>
                    <a:gd name="connsiteX0" fmla="*/ 14873 w 1405719"/>
                    <a:gd name="connsiteY0" fmla="*/ 2320120 h 2320120"/>
                    <a:gd name="connsiteX1" fmla="*/ 214239 w 1405719"/>
                    <a:gd name="connsiteY1" fmla="*/ 2320120 h 2320120"/>
                    <a:gd name="connsiteX2" fmla="*/ 211492 w 1405719"/>
                    <a:gd name="connsiteY2" fmla="*/ 2311331 h 2320120"/>
                    <a:gd name="connsiteX3" fmla="*/ 201302 w 1405719"/>
                    <a:gd name="connsiteY3" fmla="*/ 2210938 h 2320120"/>
                    <a:gd name="connsiteX4" fmla="*/ 702859 w 1405719"/>
                    <a:gd name="connsiteY4" fmla="*/ 1712795 h 2320120"/>
                    <a:gd name="connsiteX5" fmla="*/ 1204416 w 1405719"/>
                    <a:gd name="connsiteY5" fmla="*/ 2210938 h 2320120"/>
                    <a:gd name="connsiteX6" fmla="*/ 1194226 w 1405719"/>
                    <a:gd name="connsiteY6" fmla="*/ 2311331 h 2320120"/>
                    <a:gd name="connsiteX7" fmla="*/ 1191479 w 1405719"/>
                    <a:gd name="connsiteY7" fmla="*/ 2320120 h 2320120"/>
                    <a:gd name="connsiteX8" fmla="*/ 1390846 w 1405719"/>
                    <a:gd name="connsiteY8" fmla="*/ 2320120 h 2320120"/>
                    <a:gd name="connsiteX9" fmla="*/ 1405719 w 1405719"/>
                    <a:gd name="connsiteY9" fmla="*/ 2305247 h 2320120"/>
                    <a:gd name="connsiteX10" fmla="*/ 1405719 w 1405719"/>
                    <a:gd name="connsiteY10" fmla="*/ 234291 h 2320120"/>
                    <a:gd name="connsiteX11" fmla="*/ 1171428 w 1405719"/>
                    <a:gd name="connsiteY11" fmla="*/ 0 h 2320120"/>
                    <a:gd name="connsiteX12" fmla="*/ 234291 w 1405719"/>
                    <a:gd name="connsiteY12" fmla="*/ 0 h 2320120"/>
                    <a:gd name="connsiteX13" fmla="*/ 0 w 1405719"/>
                    <a:gd name="connsiteY13" fmla="*/ 234291 h 2320120"/>
                    <a:gd name="connsiteX14" fmla="*/ 0 w 1405719"/>
                    <a:gd name="connsiteY14" fmla="*/ 2305247 h 2320120"/>
                    <a:gd name="connsiteX15" fmla="*/ 14873 w 1405719"/>
                    <a:gd name="connsiteY15" fmla="*/ 2320120 h 232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05719" h="2320120">
                      <a:moveTo>
                        <a:pt x="14873" y="2320120"/>
                      </a:moveTo>
                      <a:lnTo>
                        <a:pt x="214239" y="2320120"/>
                      </a:lnTo>
                      <a:lnTo>
                        <a:pt x="211492" y="2311331"/>
                      </a:lnTo>
                      <a:cubicBezTo>
                        <a:pt x="204811" y="2278903"/>
                        <a:pt x="201302" y="2245328"/>
                        <a:pt x="201302" y="2210938"/>
                      </a:cubicBezTo>
                      <a:cubicBezTo>
                        <a:pt x="201302" y="1935821"/>
                        <a:pt x="425857" y="1712795"/>
                        <a:pt x="702859" y="1712795"/>
                      </a:cubicBezTo>
                      <a:cubicBezTo>
                        <a:pt x="979861" y="1712795"/>
                        <a:pt x="1204416" y="1935821"/>
                        <a:pt x="1204416" y="2210938"/>
                      </a:cubicBezTo>
                      <a:cubicBezTo>
                        <a:pt x="1204416" y="2245328"/>
                        <a:pt x="1200907" y="2278903"/>
                        <a:pt x="1194226" y="2311331"/>
                      </a:cubicBezTo>
                      <a:lnTo>
                        <a:pt x="1191479" y="2320120"/>
                      </a:lnTo>
                      <a:lnTo>
                        <a:pt x="1390846" y="2320120"/>
                      </a:lnTo>
                      <a:cubicBezTo>
                        <a:pt x="1399060" y="2320120"/>
                        <a:pt x="1405719" y="2313461"/>
                        <a:pt x="1405719" y="2305247"/>
                      </a:cubicBezTo>
                      <a:lnTo>
                        <a:pt x="1405719" y="234291"/>
                      </a:lnTo>
                      <a:cubicBezTo>
                        <a:pt x="1405719" y="104896"/>
                        <a:pt x="1300823" y="0"/>
                        <a:pt x="1171428" y="0"/>
                      </a:cubicBezTo>
                      <a:lnTo>
                        <a:pt x="234291" y="0"/>
                      </a:lnTo>
                      <a:cubicBezTo>
                        <a:pt x="104896" y="0"/>
                        <a:pt x="0" y="104896"/>
                        <a:pt x="0" y="234291"/>
                      </a:cubicBezTo>
                      <a:lnTo>
                        <a:pt x="0" y="2305247"/>
                      </a:lnTo>
                      <a:cubicBezTo>
                        <a:pt x="0" y="2313461"/>
                        <a:pt x="6659" y="2320120"/>
                        <a:pt x="14873" y="2320120"/>
                      </a:cubicBezTo>
                      <a:close/>
                    </a:path>
                  </a:pathLst>
                </a:custGeom>
                <a:solidFill>
                  <a:schemeClr val="bg1"/>
                </a:solidFill>
                <a:ln>
                  <a:noFill/>
                </a:ln>
                <a:effectLst>
                  <a:softEdge rad="31750"/>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6" name="Group 195"/>
                <p:cNvGrpSpPr/>
                <p:nvPr/>
              </p:nvGrpSpPr>
              <p:grpSpPr>
                <a:xfrm>
                  <a:off x="496722" y="2174263"/>
                  <a:ext cx="1702657" cy="2058803"/>
                  <a:chOff x="523482" y="2077281"/>
                  <a:chExt cx="1702657" cy="2058803"/>
                </a:xfrm>
              </p:grpSpPr>
              <p:grpSp>
                <p:nvGrpSpPr>
                  <p:cNvPr id="197" name="Group 196"/>
                  <p:cNvGrpSpPr/>
                  <p:nvPr/>
                </p:nvGrpSpPr>
                <p:grpSpPr>
                  <a:xfrm>
                    <a:off x="793901" y="2077281"/>
                    <a:ext cx="1228167" cy="908971"/>
                    <a:chOff x="1037219" y="2788347"/>
                    <a:chExt cx="1367819" cy="819291"/>
                  </a:xfrm>
                </p:grpSpPr>
                <p:sp>
                  <p:nvSpPr>
                    <p:cNvPr id="199" name="TextBox 198"/>
                    <p:cNvSpPr txBox="1"/>
                    <p:nvPr/>
                  </p:nvSpPr>
                  <p:spPr>
                    <a:xfrm>
                      <a:off x="1125281" y="3274745"/>
                      <a:ext cx="1241942" cy="332893"/>
                    </a:xfrm>
                    <a:prstGeom prst="rect">
                      <a:avLst/>
                    </a:prstGeom>
                    <a:noFill/>
                  </p:spPr>
                  <p:txBody>
                    <a:bodyPr wrap="square" rtlCol="0">
                      <a:spAutoFit/>
                    </a:bodyPr>
                    <a:lstStyle/>
                    <a:p>
                      <a:r>
                        <a:rPr lang="en-US" dirty="0" smtClean="0"/>
                        <a:t>2009</a:t>
                      </a:r>
                      <a:endParaRPr lang="en-US" dirty="0"/>
                    </a:p>
                  </p:txBody>
                </p:sp>
                <p:sp>
                  <p:nvSpPr>
                    <p:cNvPr id="200" name="TextBox 199"/>
                    <p:cNvSpPr txBox="1"/>
                    <p:nvPr/>
                  </p:nvSpPr>
                  <p:spPr>
                    <a:xfrm>
                      <a:off x="1037219" y="2788347"/>
                      <a:ext cx="1367819" cy="527080"/>
                    </a:xfrm>
                    <a:prstGeom prst="rect">
                      <a:avLst/>
                    </a:prstGeom>
                    <a:noFill/>
                  </p:spPr>
                  <p:txBody>
                    <a:bodyPr wrap="square" rtlCol="0">
                      <a:spAutoFit/>
                    </a:bodyPr>
                    <a:lstStyle/>
                    <a:p>
                      <a:r>
                        <a:rPr lang="en-US" sz="1600" dirty="0" smtClean="0">
                          <a:latin typeface="Times New Roman" panose="02020603050405020304" pitchFamily="18" charset="0"/>
                          <a:cs typeface="Times New Roman" panose="02020603050405020304" pitchFamily="18" charset="0"/>
                        </a:rPr>
                        <a:t>Berlin</a:t>
                      </a:r>
                    </a:p>
                    <a:p>
                      <a:r>
                        <a:rPr lang="en-US" sz="1600" dirty="0" smtClean="0">
                          <a:latin typeface="Times New Roman" panose="02020603050405020304" pitchFamily="18" charset="0"/>
                          <a:cs typeface="Times New Roman" panose="02020603050405020304" pitchFamily="18" charset="0"/>
                        </a:rPr>
                        <a:t>World C</a:t>
                      </a:r>
                      <a:endParaRPr lang="en-US" sz="1600" dirty="0">
                        <a:latin typeface="Times New Roman" panose="02020603050405020304" pitchFamily="18" charset="0"/>
                        <a:cs typeface="Times New Roman" panose="02020603050405020304" pitchFamily="18" charset="0"/>
                      </a:endParaRPr>
                    </a:p>
                  </p:txBody>
                </p:sp>
              </p:grpSp>
              <p:sp>
                <p:nvSpPr>
                  <p:cNvPr id="198" name="TextBox 197"/>
                  <p:cNvSpPr txBox="1"/>
                  <p:nvPr/>
                </p:nvSpPr>
                <p:spPr>
                  <a:xfrm>
                    <a:off x="523482" y="3384886"/>
                    <a:ext cx="1702657" cy="751198"/>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100: Gold, </a:t>
                    </a:r>
                    <a:r>
                      <a:rPr lang="en-US" sz="1400" b="1" dirty="0" smtClean="0">
                        <a:latin typeface="Times New Roman" panose="02020603050405020304" pitchFamily="18" charset="0"/>
                        <a:cs typeface="Times New Roman" panose="02020603050405020304" pitchFamily="18" charset="0"/>
                      </a:rPr>
                      <a:t>9.58</a:t>
                    </a:r>
                  </a:p>
                  <a:p>
                    <a:r>
                      <a:rPr lang="en-US" sz="1400" dirty="0">
                        <a:latin typeface="Times New Roman" panose="02020603050405020304" pitchFamily="18" charset="0"/>
                        <a:cs typeface="Times New Roman" panose="02020603050405020304" pitchFamily="18" charset="0"/>
                      </a:rPr>
                      <a:t>200: </a:t>
                    </a:r>
                    <a:r>
                      <a:rPr lang="en-US" sz="1400" dirty="0" smtClean="0">
                        <a:latin typeface="Times New Roman" panose="02020603050405020304" pitchFamily="18" charset="0"/>
                        <a:cs typeface="Times New Roman" panose="02020603050405020304" pitchFamily="18" charset="0"/>
                      </a:rPr>
                      <a:t>Gold,</a:t>
                    </a:r>
                    <a:r>
                      <a:rPr lang="en-US" sz="1400" b="1" dirty="0" smtClean="0">
                        <a:latin typeface="Times New Roman" panose="02020603050405020304" pitchFamily="18" charset="0"/>
                        <a:cs typeface="Times New Roman" panose="02020603050405020304" pitchFamily="18" charset="0"/>
                      </a:rPr>
                      <a:t>19.19</a:t>
                    </a:r>
                  </a:p>
                  <a:p>
                    <a:r>
                      <a:rPr lang="en-US" sz="1400" dirty="0">
                        <a:latin typeface="Times New Roman" panose="02020603050405020304" pitchFamily="18" charset="0"/>
                        <a:cs typeface="Times New Roman" panose="02020603050405020304" pitchFamily="18" charset="0"/>
                      </a:rPr>
                      <a:t>4x100: </a:t>
                    </a:r>
                    <a:r>
                      <a:rPr lang="en-US" sz="1400" dirty="0" smtClean="0">
                        <a:latin typeface="Times New Roman" panose="02020603050405020304" pitchFamily="18" charset="0"/>
                        <a:cs typeface="Times New Roman" panose="02020603050405020304" pitchFamily="18" charset="0"/>
                      </a:rPr>
                      <a:t>Gold,37.31</a:t>
                    </a:r>
                    <a:endParaRPr lang="en-US" sz="1400" dirty="0">
                      <a:latin typeface="Times New Roman" panose="02020603050405020304" pitchFamily="18" charset="0"/>
                      <a:cs typeface="Times New Roman" panose="02020603050405020304" pitchFamily="18" charset="0"/>
                    </a:endParaRPr>
                  </a:p>
                </p:txBody>
              </p:sp>
            </p:grpSp>
          </p:grpSp>
          <p:pic>
            <p:nvPicPr>
              <p:cNvPr id="194" name="Content Placeholder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9168" y="2192037"/>
                <a:ext cx="887938" cy="874107"/>
              </a:xfrm>
              <a:prstGeom prst="rect">
                <a:avLst/>
              </a:prstGeom>
            </p:spPr>
          </p:pic>
        </p:grpSp>
      </p:grpSp>
      <p:grpSp>
        <p:nvGrpSpPr>
          <p:cNvPr id="201" name="Group 200"/>
          <p:cNvGrpSpPr/>
          <p:nvPr/>
        </p:nvGrpSpPr>
        <p:grpSpPr>
          <a:xfrm>
            <a:off x="-239851" y="-1166949"/>
            <a:ext cx="1781628" cy="4359120"/>
            <a:chOff x="61474" y="-1307435"/>
            <a:chExt cx="1781628" cy="4359120"/>
          </a:xfrm>
        </p:grpSpPr>
        <p:pic>
          <p:nvPicPr>
            <p:cNvPr id="202" name="Content Placeholder 3"/>
            <p:cNvPicPr>
              <a:picLocks noChangeAspect="1"/>
            </p:cNvPicPr>
            <p:nvPr/>
          </p:nvPicPr>
          <p:blipFill>
            <a:blip r:embed="rId2">
              <a:extLst>
                <a:ext uri="{BEBA8EAE-BF5A-486C-A8C5-ECC9F3942E4B}">
                  <a14:imgProps xmlns:a14="http://schemas.microsoft.com/office/drawing/2010/main">
                    <a14:imgLayer r:embed="rId3">
                      <a14:imgEffect>
                        <a14:backgroundRemoval t="9989" b="95584" l="10000" r="90000">
                          <a14:backgroundMark x1="35581" y1="42902" x2="83023" y2="40063"/>
                          <a14:backgroundMark x1="29186" y1="47424" x2="45233" y2="41430"/>
                          <a14:backgroundMark x1="60116" y1="44900" x2="69186" y2="47213"/>
                        </a14:backgroundRemoval>
                      </a14:imgEffect>
                    </a14:imgLayer>
                  </a14:imgProps>
                </a:ext>
                <a:ext uri="{28A0092B-C50C-407E-A947-70E740481C1C}">
                  <a14:useLocalDpi xmlns:a14="http://schemas.microsoft.com/office/drawing/2010/main" val="0"/>
                </a:ext>
              </a:extLst>
            </a:blip>
            <a:stretch>
              <a:fillRect/>
            </a:stretch>
          </p:blipFill>
          <p:spPr>
            <a:xfrm>
              <a:off x="61474" y="-1307435"/>
              <a:ext cx="1781628" cy="2811001"/>
            </a:xfrm>
            <a:prstGeom prst="rect">
              <a:avLst/>
            </a:prstGeom>
          </p:spPr>
        </p:pic>
        <p:grpSp>
          <p:nvGrpSpPr>
            <p:cNvPr id="203" name="Group 202"/>
            <p:cNvGrpSpPr/>
            <p:nvPr/>
          </p:nvGrpSpPr>
          <p:grpSpPr>
            <a:xfrm>
              <a:off x="283685" y="157755"/>
              <a:ext cx="1485085" cy="2893930"/>
              <a:chOff x="283212" y="172214"/>
              <a:chExt cx="1485085" cy="2893930"/>
            </a:xfrm>
          </p:grpSpPr>
          <p:grpSp>
            <p:nvGrpSpPr>
              <p:cNvPr id="204" name="Group 203"/>
              <p:cNvGrpSpPr/>
              <p:nvPr/>
            </p:nvGrpSpPr>
            <p:grpSpPr>
              <a:xfrm>
                <a:off x="283212" y="172214"/>
                <a:ext cx="1485085" cy="2865011"/>
                <a:chOff x="496721" y="2159071"/>
                <a:chExt cx="1464632" cy="2865011"/>
              </a:xfrm>
            </p:grpSpPr>
            <p:sp>
              <p:nvSpPr>
                <p:cNvPr id="206" name="Freeform 205"/>
                <p:cNvSpPr/>
                <p:nvPr/>
              </p:nvSpPr>
              <p:spPr>
                <a:xfrm flipV="1">
                  <a:off x="573149" y="2703962"/>
                  <a:ext cx="1165595" cy="2320120"/>
                </a:xfrm>
                <a:custGeom>
                  <a:avLst/>
                  <a:gdLst>
                    <a:gd name="connsiteX0" fmla="*/ 14873 w 1405719"/>
                    <a:gd name="connsiteY0" fmla="*/ 2320120 h 2320120"/>
                    <a:gd name="connsiteX1" fmla="*/ 214239 w 1405719"/>
                    <a:gd name="connsiteY1" fmla="*/ 2320120 h 2320120"/>
                    <a:gd name="connsiteX2" fmla="*/ 211492 w 1405719"/>
                    <a:gd name="connsiteY2" fmla="*/ 2311331 h 2320120"/>
                    <a:gd name="connsiteX3" fmla="*/ 201302 w 1405719"/>
                    <a:gd name="connsiteY3" fmla="*/ 2210938 h 2320120"/>
                    <a:gd name="connsiteX4" fmla="*/ 702859 w 1405719"/>
                    <a:gd name="connsiteY4" fmla="*/ 1712795 h 2320120"/>
                    <a:gd name="connsiteX5" fmla="*/ 1204416 w 1405719"/>
                    <a:gd name="connsiteY5" fmla="*/ 2210938 h 2320120"/>
                    <a:gd name="connsiteX6" fmla="*/ 1194226 w 1405719"/>
                    <a:gd name="connsiteY6" fmla="*/ 2311331 h 2320120"/>
                    <a:gd name="connsiteX7" fmla="*/ 1191479 w 1405719"/>
                    <a:gd name="connsiteY7" fmla="*/ 2320120 h 2320120"/>
                    <a:gd name="connsiteX8" fmla="*/ 1390846 w 1405719"/>
                    <a:gd name="connsiteY8" fmla="*/ 2320120 h 2320120"/>
                    <a:gd name="connsiteX9" fmla="*/ 1405719 w 1405719"/>
                    <a:gd name="connsiteY9" fmla="*/ 2305247 h 2320120"/>
                    <a:gd name="connsiteX10" fmla="*/ 1405719 w 1405719"/>
                    <a:gd name="connsiteY10" fmla="*/ 234291 h 2320120"/>
                    <a:gd name="connsiteX11" fmla="*/ 1171428 w 1405719"/>
                    <a:gd name="connsiteY11" fmla="*/ 0 h 2320120"/>
                    <a:gd name="connsiteX12" fmla="*/ 234291 w 1405719"/>
                    <a:gd name="connsiteY12" fmla="*/ 0 h 2320120"/>
                    <a:gd name="connsiteX13" fmla="*/ 0 w 1405719"/>
                    <a:gd name="connsiteY13" fmla="*/ 234291 h 2320120"/>
                    <a:gd name="connsiteX14" fmla="*/ 0 w 1405719"/>
                    <a:gd name="connsiteY14" fmla="*/ 2305247 h 2320120"/>
                    <a:gd name="connsiteX15" fmla="*/ 14873 w 1405719"/>
                    <a:gd name="connsiteY15" fmla="*/ 2320120 h 232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05719" h="2320120">
                      <a:moveTo>
                        <a:pt x="14873" y="2320120"/>
                      </a:moveTo>
                      <a:lnTo>
                        <a:pt x="214239" y="2320120"/>
                      </a:lnTo>
                      <a:lnTo>
                        <a:pt x="211492" y="2311331"/>
                      </a:lnTo>
                      <a:cubicBezTo>
                        <a:pt x="204811" y="2278903"/>
                        <a:pt x="201302" y="2245328"/>
                        <a:pt x="201302" y="2210938"/>
                      </a:cubicBezTo>
                      <a:cubicBezTo>
                        <a:pt x="201302" y="1935821"/>
                        <a:pt x="425857" y="1712795"/>
                        <a:pt x="702859" y="1712795"/>
                      </a:cubicBezTo>
                      <a:cubicBezTo>
                        <a:pt x="979861" y="1712795"/>
                        <a:pt x="1204416" y="1935821"/>
                        <a:pt x="1204416" y="2210938"/>
                      </a:cubicBezTo>
                      <a:cubicBezTo>
                        <a:pt x="1204416" y="2245328"/>
                        <a:pt x="1200907" y="2278903"/>
                        <a:pt x="1194226" y="2311331"/>
                      </a:cubicBezTo>
                      <a:lnTo>
                        <a:pt x="1191479" y="2320120"/>
                      </a:lnTo>
                      <a:lnTo>
                        <a:pt x="1390846" y="2320120"/>
                      </a:lnTo>
                      <a:cubicBezTo>
                        <a:pt x="1399060" y="2320120"/>
                        <a:pt x="1405719" y="2313461"/>
                        <a:pt x="1405719" y="2305247"/>
                      </a:cubicBezTo>
                      <a:lnTo>
                        <a:pt x="1405719" y="234291"/>
                      </a:lnTo>
                      <a:cubicBezTo>
                        <a:pt x="1405719" y="104896"/>
                        <a:pt x="1300823" y="0"/>
                        <a:pt x="1171428" y="0"/>
                      </a:cubicBezTo>
                      <a:lnTo>
                        <a:pt x="234291" y="0"/>
                      </a:lnTo>
                      <a:cubicBezTo>
                        <a:pt x="104896" y="0"/>
                        <a:pt x="0" y="104896"/>
                        <a:pt x="0" y="234291"/>
                      </a:cubicBezTo>
                      <a:lnTo>
                        <a:pt x="0" y="2305247"/>
                      </a:lnTo>
                      <a:cubicBezTo>
                        <a:pt x="0" y="2313461"/>
                        <a:pt x="6659" y="2320120"/>
                        <a:pt x="14873" y="2320120"/>
                      </a:cubicBezTo>
                      <a:close/>
                    </a:path>
                  </a:pathLst>
                </a:custGeom>
                <a:solidFill>
                  <a:schemeClr val="bg1"/>
                </a:solidFill>
                <a:ln>
                  <a:noFill/>
                </a:ln>
                <a:effectLst>
                  <a:softEdge rad="31750"/>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7" name="Group 206"/>
                <p:cNvGrpSpPr/>
                <p:nvPr/>
              </p:nvGrpSpPr>
              <p:grpSpPr>
                <a:xfrm>
                  <a:off x="496721" y="2159071"/>
                  <a:ext cx="1464632" cy="1846016"/>
                  <a:chOff x="523481" y="2062089"/>
                  <a:chExt cx="1464632" cy="1846016"/>
                </a:xfrm>
              </p:grpSpPr>
              <p:grpSp>
                <p:nvGrpSpPr>
                  <p:cNvPr id="208" name="Group 207"/>
                  <p:cNvGrpSpPr/>
                  <p:nvPr/>
                </p:nvGrpSpPr>
                <p:grpSpPr>
                  <a:xfrm>
                    <a:off x="769765" y="2062089"/>
                    <a:ext cx="1218348" cy="964592"/>
                    <a:chOff x="1010339" y="2774653"/>
                    <a:chExt cx="1356884" cy="869424"/>
                  </a:xfrm>
                </p:grpSpPr>
                <p:sp>
                  <p:nvSpPr>
                    <p:cNvPr id="210" name="TextBox 209"/>
                    <p:cNvSpPr txBox="1"/>
                    <p:nvPr/>
                  </p:nvSpPr>
                  <p:spPr>
                    <a:xfrm>
                      <a:off x="1125281" y="3274745"/>
                      <a:ext cx="1241942" cy="369332"/>
                    </a:xfrm>
                    <a:prstGeom prst="rect">
                      <a:avLst/>
                    </a:prstGeom>
                    <a:noFill/>
                  </p:spPr>
                  <p:txBody>
                    <a:bodyPr wrap="square" rtlCol="0">
                      <a:spAutoFit/>
                    </a:bodyPr>
                    <a:lstStyle/>
                    <a:p>
                      <a:r>
                        <a:rPr lang="en-US" dirty="0" smtClean="0"/>
                        <a:t>2008</a:t>
                      </a:r>
                      <a:endParaRPr lang="en-US" dirty="0"/>
                    </a:p>
                  </p:txBody>
                </p:sp>
                <p:sp>
                  <p:nvSpPr>
                    <p:cNvPr id="211" name="TextBox 210"/>
                    <p:cNvSpPr txBox="1"/>
                    <p:nvPr/>
                  </p:nvSpPr>
                  <p:spPr>
                    <a:xfrm>
                      <a:off x="1010339" y="2774653"/>
                      <a:ext cx="1241942" cy="584775"/>
                    </a:xfrm>
                    <a:prstGeom prst="rect">
                      <a:avLst/>
                    </a:prstGeom>
                    <a:noFill/>
                  </p:spPr>
                  <p:txBody>
                    <a:bodyPr wrap="square" rtlCol="0">
                      <a:spAutoFit/>
                    </a:bodyPr>
                    <a:lstStyle/>
                    <a:p>
                      <a:r>
                        <a:rPr lang="en-US" dirty="0" smtClean="0">
                          <a:latin typeface="Times New Roman" panose="02020603050405020304" pitchFamily="18" charset="0"/>
                          <a:cs typeface="Times New Roman" panose="02020603050405020304" pitchFamily="18" charset="0"/>
                        </a:rPr>
                        <a:t>Beijing</a:t>
                      </a:r>
                      <a:r>
                        <a:rPr lang="en-US" sz="1400" dirty="0" smtClean="0">
                          <a:latin typeface="Times New Roman" panose="02020603050405020304" pitchFamily="18" charset="0"/>
                          <a:cs typeface="Times New Roman" panose="02020603050405020304" pitchFamily="18" charset="0"/>
                        </a:rPr>
                        <a:t> Olympics</a:t>
                      </a:r>
                      <a:endParaRPr lang="en-US" sz="1400" dirty="0">
                        <a:latin typeface="Times New Roman" panose="02020603050405020304" pitchFamily="18" charset="0"/>
                        <a:cs typeface="Times New Roman" panose="02020603050405020304" pitchFamily="18" charset="0"/>
                      </a:endParaRPr>
                    </a:p>
                  </p:txBody>
                </p:sp>
              </p:grpSp>
              <p:sp>
                <p:nvSpPr>
                  <p:cNvPr id="209" name="TextBox 208"/>
                  <p:cNvSpPr txBox="1"/>
                  <p:nvPr/>
                </p:nvSpPr>
                <p:spPr>
                  <a:xfrm>
                    <a:off x="523481" y="3384885"/>
                    <a:ext cx="1412545" cy="523220"/>
                  </a:xfrm>
                  <a:prstGeom prst="rect">
                    <a:avLst/>
                  </a:prstGeom>
                  <a:noFill/>
                </p:spPr>
                <p:txBody>
                  <a:bodyPr wrap="square" rtlCol="0">
                    <a:spAutoFit/>
                  </a:bodyPr>
                  <a:lstStyle/>
                  <a:p>
                    <a:r>
                      <a:rPr lang="en-US" sz="1400" dirty="0" smtClean="0">
                        <a:latin typeface="Times New Roman" panose="02020603050405020304" pitchFamily="18" charset="0"/>
                        <a:cs typeface="Times New Roman" panose="02020603050405020304" pitchFamily="18" charset="0"/>
                      </a:rPr>
                      <a:t>100: </a:t>
                    </a:r>
                    <a:r>
                      <a:rPr lang="en-US" sz="1400" dirty="0">
                        <a:latin typeface="Times New Roman" panose="02020603050405020304" pitchFamily="18" charset="0"/>
                        <a:cs typeface="Times New Roman" panose="02020603050405020304" pitchFamily="18" charset="0"/>
                      </a:rPr>
                      <a:t>Gold, </a:t>
                    </a:r>
                    <a:r>
                      <a:rPr lang="en-US" sz="1400" dirty="0" smtClean="0">
                        <a:latin typeface="Times New Roman" panose="02020603050405020304" pitchFamily="18" charset="0"/>
                        <a:cs typeface="Times New Roman" panose="02020603050405020304" pitchFamily="18" charset="0"/>
                      </a:rPr>
                      <a:t>9.69</a:t>
                    </a:r>
                  </a:p>
                  <a:p>
                    <a:r>
                      <a:rPr lang="en-US" sz="1400" dirty="0">
                        <a:latin typeface="Times New Roman" panose="02020603050405020304" pitchFamily="18" charset="0"/>
                        <a:cs typeface="Times New Roman" panose="02020603050405020304" pitchFamily="18" charset="0"/>
                      </a:rPr>
                      <a:t>200: </a:t>
                    </a:r>
                    <a:r>
                      <a:rPr lang="en-US" sz="1400" dirty="0" smtClean="0">
                        <a:latin typeface="Times New Roman" panose="02020603050405020304" pitchFamily="18" charset="0"/>
                        <a:cs typeface="Times New Roman" panose="02020603050405020304" pitchFamily="18" charset="0"/>
                      </a:rPr>
                      <a:t>Gold,19.30</a:t>
                    </a:r>
                  </a:p>
                </p:txBody>
              </p:sp>
            </p:grpSp>
          </p:grpSp>
          <p:pic>
            <p:nvPicPr>
              <p:cNvPr id="205" name="Content Placeholder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8461" y="2132276"/>
                <a:ext cx="948645" cy="933868"/>
              </a:xfrm>
              <a:prstGeom prst="rect">
                <a:avLst/>
              </a:prstGeom>
            </p:spPr>
          </p:pic>
        </p:grpSp>
      </p:grpSp>
      <p:sp>
        <p:nvSpPr>
          <p:cNvPr id="2" name="TextBox 1"/>
          <p:cNvSpPr txBox="1"/>
          <p:nvPr/>
        </p:nvSpPr>
        <p:spPr>
          <a:xfrm>
            <a:off x="5829380" y="468703"/>
            <a:ext cx="2797649" cy="1569660"/>
          </a:xfrm>
          <a:prstGeom prst="rect">
            <a:avLst/>
          </a:prstGeom>
          <a:noFill/>
        </p:spPr>
        <p:txBody>
          <a:bodyPr wrap="square" rtlCol="0">
            <a:prstTxWarp prst="textPlain">
              <a:avLst/>
            </a:prstTxWarp>
            <a:spAutoFit/>
          </a:bodyPr>
          <a:lstStyle/>
          <a:p>
            <a:r>
              <a:rPr lang="en-US" sz="2400" b="1" dirty="0" smtClean="0">
                <a:ln w="12700">
                  <a:solidFill>
                    <a:srgbClr val="FFC000"/>
                  </a:solidFill>
                  <a:prstDash val="solid"/>
                </a:ln>
                <a:solidFill>
                  <a:schemeClr val="bg1"/>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Legend’s Treasure</a:t>
            </a:r>
          </a:p>
          <a:p>
            <a:r>
              <a:rPr lang="en-US" sz="2400" b="1" dirty="0" smtClean="0">
                <a:ln w="12700">
                  <a:solidFill>
                    <a:srgbClr val="FFC000"/>
                  </a:solidFill>
                  <a:prstDash val="solid"/>
                </a:ln>
                <a:solidFill>
                  <a:schemeClr val="bg1"/>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the 19G</a:t>
            </a:r>
          </a:p>
          <a:p>
            <a:r>
              <a:rPr lang="en-US" sz="2400" b="1" dirty="0" smtClean="0">
                <a:ln w="12700">
                  <a:solidFill>
                    <a:srgbClr val="FFC000"/>
                  </a:solidFill>
                  <a:prstDash val="solid"/>
                </a:ln>
                <a:solidFill>
                  <a:schemeClr val="bg1"/>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(100Meters,200M,</a:t>
            </a:r>
          </a:p>
          <a:p>
            <a:r>
              <a:rPr lang="en-US" sz="2400" b="1" dirty="0" smtClean="0">
                <a:ln w="12700">
                  <a:solidFill>
                    <a:srgbClr val="FFC000"/>
                  </a:solidFill>
                  <a:prstDash val="solid"/>
                </a:ln>
                <a:solidFill>
                  <a:schemeClr val="bg1"/>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400M relay format)</a:t>
            </a:r>
            <a:endParaRPr lang="en-US" sz="2400" b="1" dirty="0">
              <a:ln w="12700">
                <a:solidFill>
                  <a:srgbClr val="FFC000"/>
                </a:solidFill>
                <a:prstDash val="solid"/>
              </a:ln>
              <a:solidFill>
                <a:schemeClr val="bg1"/>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02134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randombar(vertical)">
                                      <p:cBhvr>
                                        <p:cTn id="7" dur="2000"/>
                                        <p:tgtEl>
                                          <p:spTgt spid="2">
                                            <p:txEl>
                                              <p:pRg st="0" end="0"/>
                                            </p:txEl>
                                          </p:spTgt>
                                        </p:tgtEl>
                                      </p:cBhvr>
                                    </p:animEffect>
                                  </p:childTnLst>
                                </p:cTn>
                              </p:par>
                            </p:childTnLst>
                          </p:cTn>
                        </p:par>
                        <p:par>
                          <p:cTn id="8" fill="hold">
                            <p:stCondLst>
                              <p:cond delay="2000"/>
                            </p:stCondLst>
                            <p:childTnLst>
                              <p:par>
                                <p:cTn id="9" presetID="14" presetClass="entr" presetSubtype="5" fill="hold" grpId="0"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randombar(vertical)">
                                      <p:cBhvr>
                                        <p:cTn id="11" dur="2000"/>
                                        <p:tgtEl>
                                          <p:spTgt spid="2">
                                            <p:txEl>
                                              <p:pRg st="1" end="1"/>
                                            </p:txEl>
                                          </p:spTgt>
                                        </p:tgtEl>
                                      </p:cBhvr>
                                    </p:animEffect>
                                  </p:childTnLst>
                                </p:cTn>
                              </p:par>
                            </p:childTnLst>
                          </p:cTn>
                        </p:par>
                        <p:par>
                          <p:cTn id="12" fill="hold">
                            <p:stCondLst>
                              <p:cond delay="4000"/>
                            </p:stCondLst>
                            <p:childTnLst>
                              <p:par>
                                <p:cTn id="13" presetID="14" presetClass="entr" presetSubtype="5" fill="hold" grpId="0" nodeType="after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randombar(vertical)">
                                      <p:cBhvr>
                                        <p:cTn id="15" dur="2000"/>
                                        <p:tgtEl>
                                          <p:spTgt spid="2">
                                            <p:txEl>
                                              <p:pRg st="2" end="2"/>
                                            </p:txEl>
                                          </p:spTgt>
                                        </p:tgtEl>
                                      </p:cBhvr>
                                    </p:animEffect>
                                  </p:childTnLst>
                                </p:cTn>
                              </p:par>
                            </p:childTnLst>
                          </p:cTn>
                        </p:par>
                        <p:par>
                          <p:cTn id="16" fill="hold">
                            <p:stCondLst>
                              <p:cond delay="6000"/>
                            </p:stCondLst>
                            <p:childTnLst>
                              <p:par>
                                <p:cTn id="17" presetID="14" presetClass="entr" presetSubtype="5" fill="hold" grpId="0" nodeType="after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Effect transition="in" filter="randombar(vertical)">
                                      <p:cBhvr>
                                        <p:cTn id="19" dur="2000"/>
                                        <p:tgtEl>
                                          <p:spTgt spid="2">
                                            <p:txEl>
                                              <p:pRg st="3" end="3"/>
                                            </p:txEl>
                                          </p:spTgt>
                                        </p:tgtEl>
                                      </p:cBhvr>
                                    </p:animEffect>
                                  </p:childTnLst>
                                </p:cTn>
                              </p:par>
                            </p:childTnLst>
                          </p:cTn>
                        </p:par>
                        <p:par>
                          <p:cTn id="20" fill="hold">
                            <p:stCondLst>
                              <p:cond delay="8000"/>
                            </p:stCondLst>
                            <p:childTnLst>
                              <p:par>
                                <p:cTn id="21" presetID="2" presetClass="entr" presetSubtype="9" fill="hold" nodeType="afterEffect">
                                  <p:stCondLst>
                                    <p:cond delay="0"/>
                                  </p:stCondLst>
                                  <p:childTnLst>
                                    <p:set>
                                      <p:cBhvr>
                                        <p:cTn id="22" dur="1" fill="hold">
                                          <p:stCondLst>
                                            <p:cond delay="0"/>
                                          </p:stCondLst>
                                        </p:cTn>
                                        <p:tgtEl>
                                          <p:spTgt spid="201"/>
                                        </p:tgtEl>
                                        <p:attrNameLst>
                                          <p:attrName>style.visibility</p:attrName>
                                        </p:attrNameLst>
                                      </p:cBhvr>
                                      <p:to>
                                        <p:strVal val="visible"/>
                                      </p:to>
                                    </p:set>
                                    <p:anim calcmode="lin" valueType="num">
                                      <p:cBhvr additive="base">
                                        <p:cTn id="23" dur="1500" fill="hold"/>
                                        <p:tgtEl>
                                          <p:spTgt spid="201"/>
                                        </p:tgtEl>
                                        <p:attrNameLst>
                                          <p:attrName>ppt_x</p:attrName>
                                        </p:attrNameLst>
                                      </p:cBhvr>
                                      <p:tavLst>
                                        <p:tav tm="0">
                                          <p:val>
                                            <p:strVal val="0-#ppt_w/2"/>
                                          </p:val>
                                        </p:tav>
                                        <p:tav tm="100000">
                                          <p:val>
                                            <p:strVal val="#ppt_x"/>
                                          </p:val>
                                        </p:tav>
                                      </p:tavLst>
                                    </p:anim>
                                    <p:anim calcmode="lin" valueType="num">
                                      <p:cBhvr additive="base">
                                        <p:cTn id="24" dur="1500" fill="hold"/>
                                        <p:tgtEl>
                                          <p:spTgt spid="201"/>
                                        </p:tgtEl>
                                        <p:attrNameLst>
                                          <p:attrName>ppt_y</p:attrName>
                                        </p:attrNameLst>
                                      </p:cBhvr>
                                      <p:tavLst>
                                        <p:tav tm="0">
                                          <p:val>
                                            <p:strVal val="0-#ppt_h/2"/>
                                          </p:val>
                                        </p:tav>
                                        <p:tav tm="100000">
                                          <p:val>
                                            <p:strVal val="#ppt_y"/>
                                          </p:val>
                                        </p:tav>
                                      </p:tavLst>
                                    </p:anim>
                                  </p:childTnLst>
                                </p:cTn>
                              </p:par>
                            </p:childTnLst>
                          </p:cTn>
                        </p:par>
                        <p:par>
                          <p:cTn id="25" fill="hold">
                            <p:stCondLst>
                              <p:cond delay="9500"/>
                            </p:stCondLst>
                            <p:childTnLst>
                              <p:par>
                                <p:cTn id="26" presetID="2" presetClass="entr" presetSubtype="9" fill="hold" nodeType="afterEffect">
                                  <p:stCondLst>
                                    <p:cond delay="250"/>
                                  </p:stCondLst>
                                  <p:childTnLst>
                                    <p:set>
                                      <p:cBhvr>
                                        <p:cTn id="27" dur="1" fill="hold">
                                          <p:stCondLst>
                                            <p:cond delay="0"/>
                                          </p:stCondLst>
                                        </p:cTn>
                                        <p:tgtEl>
                                          <p:spTgt spid="190"/>
                                        </p:tgtEl>
                                        <p:attrNameLst>
                                          <p:attrName>style.visibility</p:attrName>
                                        </p:attrNameLst>
                                      </p:cBhvr>
                                      <p:to>
                                        <p:strVal val="visible"/>
                                      </p:to>
                                    </p:set>
                                    <p:anim calcmode="lin" valueType="num">
                                      <p:cBhvr additive="base">
                                        <p:cTn id="28" dur="1250" fill="hold"/>
                                        <p:tgtEl>
                                          <p:spTgt spid="190"/>
                                        </p:tgtEl>
                                        <p:attrNameLst>
                                          <p:attrName>ppt_x</p:attrName>
                                        </p:attrNameLst>
                                      </p:cBhvr>
                                      <p:tavLst>
                                        <p:tav tm="0">
                                          <p:val>
                                            <p:strVal val="0-#ppt_w/2"/>
                                          </p:val>
                                        </p:tav>
                                        <p:tav tm="100000">
                                          <p:val>
                                            <p:strVal val="#ppt_x"/>
                                          </p:val>
                                        </p:tav>
                                      </p:tavLst>
                                    </p:anim>
                                    <p:anim calcmode="lin" valueType="num">
                                      <p:cBhvr additive="base">
                                        <p:cTn id="29" dur="1250" fill="hold"/>
                                        <p:tgtEl>
                                          <p:spTgt spid="190"/>
                                        </p:tgtEl>
                                        <p:attrNameLst>
                                          <p:attrName>ppt_y</p:attrName>
                                        </p:attrNameLst>
                                      </p:cBhvr>
                                      <p:tavLst>
                                        <p:tav tm="0">
                                          <p:val>
                                            <p:strVal val="0-#ppt_h/2"/>
                                          </p:val>
                                        </p:tav>
                                        <p:tav tm="100000">
                                          <p:val>
                                            <p:strVal val="#ppt_y"/>
                                          </p:val>
                                        </p:tav>
                                      </p:tavLst>
                                    </p:anim>
                                  </p:childTnLst>
                                </p:cTn>
                              </p:par>
                            </p:childTnLst>
                          </p:cTn>
                        </p:par>
                        <p:par>
                          <p:cTn id="30" fill="hold">
                            <p:stCondLst>
                              <p:cond delay="11000"/>
                            </p:stCondLst>
                            <p:childTnLst>
                              <p:par>
                                <p:cTn id="31" presetID="2" presetClass="entr" presetSubtype="9" fill="hold" nodeType="afterEffect">
                                  <p:stCondLst>
                                    <p:cond delay="250"/>
                                  </p:stCondLst>
                                  <p:childTnLst>
                                    <p:set>
                                      <p:cBhvr>
                                        <p:cTn id="32" dur="1" fill="hold">
                                          <p:stCondLst>
                                            <p:cond delay="0"/>
                                          </p:stCondLst>
                                        </p:cTn>
                                        <p:tgtEl>
                                          <p:spTgt spid="175"/>
                                        </p:tgtEl>
                                        <p:attrNameLst>
                                          <p:attrName>style.visibility</p:attrName>
                                        </p:attrNameLst>
                                      </p:cBhvr>
                                      <p:to>
                                        <p:strVal val="visible"/>
                                      </p:to>
                                    </p:set>
                                    <p:anim calcmode="lin" valueType="num">
                                      <p:cBhvr additive="base">
                                        <p:cTn id="33" dur="1250" fill="hold"/>
                                        <p:tgtEl>
                                          <p:spTgt spid="175"/>
                                        </p:tgtEl>
                                        <p:attrNameLst>
                                          <p:attrName>ppt_x</p:attrName>
                                        </p:attrNameLst>
                                      </p:cBhvr>
                                      <p:tavLst>
                                        <p:tav tm="0">
                                          <p:val>
                                            <p:strVal val="0-#ppt_w/2"/>
                                          </p:val>
                                        </p:tav>
                                        <p:tav tm="100000">
                                          <p:val>
                                            <p:strVal val="#ppt_x"/>
                                          </p:val>
                                        </p:tav>
                                      </p:tavLst>
                                    </p:anim>
                                    <p:anim calcmode="lin" valueType="num">
                                      <p:cBhvr additive="base">
                                        <p:cTn id="34" dur="1250" fill="hold"/>
                                        <p:tgtEl>
                                          <p:spTgt spid="175"/>
                                        </p:tgtEl>
                                        <p:attrNameLst>
                                          <p:attrName>ppt_y</p:attrName>
                                        </p:attrNameLst>
                                      </p:cBhvr>
                                      <p:tavLst>
                                        <p:tav tm="0">
                                          <p:val>
                                            <p:strVal val="0-#ppt_h/2"/>
                                          </p:val>
                                        </p:tav>
                                        <p:tav tm="100000">
                                          <p:val>
                                            <p:strVal val="#ppt_y"/>
                                          </p:val>
                                        </p:tav>
                                      </p:tavLst>
                                    </p:anim>
                                  </p:childTnLst>
                                </p:cTn>
                              </p:par>
                            </p:childTnLst>
                          </p:cTn>
                        </p:par>
                        <p:par>
                          <p:cTn id="35" fill="hold">
                            <p:stCondLst>
                              <p:cond delay="12500"/>
                            </p:stCondLst>
                            <p:childTnLst>
                              <p:par>
                                <p:cTn id="36" presetID="2" presetClass="entr" presetSubtype="9" fill="hold" nodeType="afterEffect">
                                  <p:stCondLst>
                                    <p:cond delay="250"/>
                                  </p:stCondLst>
                                  <p:childTnLst>
                                    <p:set>
                                      <p:cBhvr>
                                        <p:cTn id="37" dur="1" fill="hold">
                                          <p:stCondLst>
                                            <p:cond delay="0"/>
                                          </p:stCondLst>
                                        </p:cTn>
                                        <p:tgtEl>
                                          <p:spTgt spid="223"/>
                                        </p:tgtEl>
                                        <p:attrNameLst>
                                          <p:attrName>style.visibility</p:attrName>
                                        </p:attrNameLst>
                                      </p:cBhvr>
                                      <p:to>
                                        <p:strVal val="visible"/>
                                      </p:to>
                                    </p:set>
                                    <p:anim calcmode="lin" valueType="num">
                                      <p:cBhvr additive="base">
                                        <p:cTn id="38" dur="1250" fill="hold"/>
                                        <p:tgtEl>
                                          <p:spTgt spid="223"/>
                                        </p:tgtEl>
                                        <p:attrNameLst>
                                          <p:attrName>ppt_x</p:attrName>
                                        </p:attrNameLst>
                                      </p:cBhvr>
                                      <p:tavLst>
                                        <p:tav tm="0">
                                          <p:val>
                                            <p:strVal val="0-#ppt_w/2"/>
                                          </p:val>
                                        </p:tav>
                                        <p:tav tm="100000">
                                          <p:val>
                                            <p:strVal val="#ppt_x"/>
                                          </p:val>
                                        </p:tav>
                                      </p:tavLst>
                                    </p:anim>
                                    <p:anim calcmode="lin" valueType="num">
                                      <p:cBhvr additive="base">
                                        <p:cTn id="39" dur="1250" fill="hold"/>
                                        <p:tgtEl>
                                          <p:spTgt spid="223"/>
                                        </p:tgtEl>
                                        <p:attrNameLst>
                                          <p:attrName>ppt_y</p:attrName>
                                        </p:attrNameLst>
                                      </p:cBhvr>
                                      <p:tavLst>
                                        <p:tav tm="0">
                                          <p:val>
                                            <p:strVal val="0-#ppt_h/2"/>
                                          </p:val>
                                        </p:tav>
                                        <p:tav tm="100000">
                                          <p:val>
                                            <p:strVal val="#ppt_y"/>
                                          </p:val>
                                        </p:tav>
                                      </p:tavLst>
                                    </p:anim>
                                  </p:childTnLst>
                                </p:cTn>
                              </p:par>
                            </p:childTnLst>
                          </p:cTn>
                        </p:par>
                        <p:par>
                          <p:cTn id="40" fill="hold">
                            <p:stCondLst>
                              <p:cond delay="14000"/>
                            </p:stCondLst>
                            <p:childTnLst>
                              <p:par>
                                <p:cTn id="41" presetID="2" presetClass="entr" presetSubtype="9" fill="hold" nodeType="afterEffect">
                                  <p:stCondLst>
                                    <p:cond delay="250"/>
                                  </p:stCondLst>
                                  <p:childTnLst>
                                    <p:set>
                                      <p:cBhvr>
                                        <p:cTn id="42" dur="1" fill="hold">
                                          <p:stCondLst>
                                            <p:cond delay="0"/>
                                          </p:stCondLst>
                                        </p:cTn>
                                        <p:tgtEl>
                                          <p:spTgt spid="234"/>
                                        </p:tgtEl>
                                        <p:attrNameLst>
                                          <p:attrName>style.visibility</p:attrName>
                                        </p:attrNameLst>
                                      </p:cBhvr>
                                      <p:to>
                                        <p:strVal val="visible"/>
                                      </p:to>
                                    </p:set>
                                    <p:anim calcmode="lin" valueType="num">
                                      <p:cBhvr additive="base">
                                        <p:cTn id="43" dur="1250" fill="hold"/>
                                        <p:tgtEl>
                                          <p:spTgt spid="234"/>
                                        </p:tgtEl>
                                        <p:attrNameLst>
                                          <p:attrName>ppt_x</p:attrName>
                                        </p:attrNameLst>
                                      </p:cBhvr>
                                      <p:tavLst>
                                        <p:tav tm="0">
                                          <p:val>
                                            <p:strVal val="0-#ppt_w/2"/>
                                          </p:val>
                                        </p:tav>
                                        <p:tav tm="100000">
                                          <p:val>
                                            <p:strVal val="#ppt_x"/>
                                          </p:val>
                                        </p:tav>
                                      </p:tavLst>
                                    </p:anim>
                                    <p:anim calcmode="lin" valueType="num">
                                      <p:cBhvr additive="base">
                                        <p:cTn id="44" dur="1250" fill="hold"/>
                                        <p:tgtEl>
                                          <p:spTgt spid="234"/>
                                        </p:tgtEl>
                                        <p:attrNameLst>
                                          <p:attrName>ppt_y</p:attrName>
                                        </p:attrNameLst>
                                      </p:cBhvr>
                                      <p:tavLst>
                                        <p:tav tm="0">
                                          <p:val>
                                            <p:strVal val="0-#ppt_h/2"/>
                                          </p:val>
                                        </p:tav>
                                        <p:tav tm="100000">
                                          <p:val>
                                            <p:strVal val="#ppt_y"/>
                                          </p:val>
                                        </p:tav>
                                      </p:tavLst>
                                    </p:anim>
                                  </p:childTnLst>
                                </p:cTn>
                              </p:par>
                            </p:childTnLst>
                          </p:cTn>
                        </p:par>
                        <p:par>
                          <p:cTn id="45" fill="hold">
                            <p:stCondLst>
                              <p:cond delay="15500"/>
                            </p:stCondLst>
                            <p:childTnLst>
                              <p:par>
                                <p:cTn id="46" presetID="2" presetClass="entr" presetSubtype="9" fill="hold" nodeType="afterEffect">
                                  <p:stCondLst>
                                    <p:cond delay="250"/>
                                  </p:stCondLst>
                                  <p:childTnLst>
                                    <p:set>
                                      <p:cBhvr>
                                        <p:cTn id="47" dur="1" fill="hold">
                                          <p:stCondLst>
                                            <p:cond delay="0"/>
                                          </p:stCondLst>
                                        </p:cTn>
                                        <p:tgtEl>
                                          <p:spTgt spid="212"/>
                                        </p:tgtEl>
                                        <p:attrNameLst>
                                          <p:attrName>style.visibility</p:attrName>
                                        </p:attrNameLst>
                                      </p:cBhvr>
                                      <p:to>
                                        <p:strVal val="visible"/>
                                      </p:to>
                                    </p:set>
                                    <p:anim calcmode="lin" valueType="num">
                                      <p:cBhvr additive="base">
                                        <p:cTn id="48" dur="1250" fill="hold"/>
                                        <p:tgtEl>
                                          <p:spTgt spid="212"/>
                                        </p:tgtEl>
                                        <p:attrNameLst>
                                          <p:attrName>ppt_x</p:attrName>
                                        </p:attrNameLst>
                                      </p:cBhvr>
                                      <p:tavLst>
                                        <p:tav tm="0">
                                          <p:val>
                                            <p:strVal val="0-#ppt_w/2"/>
                                          </p:val>
                                        </p:tav>
                                        <p:tav tm="100000">
                                          <p:val>
                                            <p:strVal val="#ppt_x"/>
                                          </p:val>
                                        </p:tav>
                                      </p:tavLst>
                                    </p:anim>
                                    <p:anim calcmode="lin" valueType="num">
                                      <p:cBhvr additive="base">
                                        <p:cTn id="49" dur="1250" fill="hold"/>
                                        <p:tgtEl>
                                          <p:spTgt spid="212"/>
                                        </p:tgtEl>
                                        <p:attrNameLst>
                                          <p:attrName>ppt_y</p:attrName>
                                        </p:attrNameLst>
                                      </p:cBhvr>
                                      <p:tavLst>
                                        <p:tav tm="0">
                                          <p:val>
                                            <p:strVal val="0-#ppt_h/2"/>
                                          </p:val>
                                        </p:tav>
                                        <p:tav tm="100000">
                                          <p:val>
                                            <p:strVal val="#ppt_y"/>
                                          </p:val>
                                        </p:tav>
                                      </p:tavLst>
                                    </p:anim>
                                  </p:childTnLst>
                                </p:cTn>
                              </p:par>
                            </p:childTnLst>
                          </p:cTn>
                        </p:par>
                        <p:par>
                          <p:cTn id="50" fill="hold">
                            <p:stCondLst>
                              <p:cond delay="17000"/>
                            </p:stCondLst>
                            <p:childTnLst>
                              <p:par>
                                <p:cTn id="51" presetID="2" presetClass="entr" presetSubtype="9" fill="hold" nodeType="afterEffect">
                                  <p:stCondLst>
                                    <p:cond delay="250"/>
                                  </p:stCondLst>
                                  <p:childTnLst>
                                    <p:set>
                                      <p:cBhvr>
                                        <p:cTn id="52" dur="1" fill="hold">
                                          <p:stCondLst>
                                            <p:cond delay="0"/>
                                          </p:stCondLst>
                                        </p:cTn>
                                        <p:tgtEl>
                                          <p:spTgt spid="246"/>
                                        </p:tgtEl>
                                        <p:attrNameLst>
                                          <p:attrName>style.visibility</p:attrName>
                                        </p:attrNameLst>
                                      </p:cBhvr>
                                      <p:to>
                                        <p:strVal val="visible"/>
                                      </p:to>
                                    </p:set>
                                    <p:anim calcmode="lin" valueType="num">
                                      <p:cBhvr additive="base">
                                        <p:cTn id="53" dur="1250" fill="hold"/>
                                        <p:tgtEl>
                                          <p:spTgt spid="246"/>
                                        </p:tgtEl>
                                        <p:attrNameLst>
                                          <p:attrName>ppt_x</p:attrName>
                                        </p:attrNameLst>
                                      </p:cBhvr>
                                      <p:tavLst>
                                        <p:tav tm="0">
                                          <p:val>
                                            <p:strVal val="0-#ppt_w/2"/>
                                          </p:val>
                                        </p:tav>
                                        <p:tav tm="100000">
                                          <p:val>
                                            <p:strVal val="#ppt_x"/>
                                          </p:val>
                                        </p:tav>
                                      </p:tavLst>
                                    </p:anim>
                                    <p:anim calcmode="lin" valueType="num">
                                      <p:cBhvr additive="base">
                                        <p:cTn id="54" dur="1250" fill="hold"/>
                                        <p:tgtEl>
                                          <p:spTgt spid="24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allAtOnce"/>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7297"/>
            <a:ext cx="9144000" cy="6127845"/>
          </a:xfrm>
          <a:prstGeom prst="rect">
            <a:avLst/>
          </a:prstGeom>
        </p:spPr>
      </p:pic>
    </p:spTree>
    <p:extLst>
      <p:ext uri="{BB962C8B-B14F-4D97-AF65-F5344CB8AC3E}">
        <p14:creationId xmlns:p14="http://schemas.microsoft.com/office/powerpoint/2010/main" val="2413820740"/>
      </p:ext>
    </p:extLst>
  </p:cSld>
  <p:clrMapOvr>
    <a:masterClrMapping/>
  </p:clrMapOvr>
  <mc:AlternateContent xmlns:mc="http://schemas.openxmlformats.org/markup-compatibility/2006">
    <mc:Choice xmlns:p14="http://schemas.microsoft.com/office/powerpoint/2010/main" Requires="p14">
      <p:transition spd="slow" p14:dur="2000">
        <p14:vortex dir="r"/>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ilk Glass">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2304</TotalTime>
  <Words>348</Words>
  <Application>Microsoft Office PowerPoint</Application>
  <PresentationFormat>On-screen Show (4:3)</PresentationFormat>
  <Paragraphs>73</Paragraphs>
  <Slides>8</Slides>
  <Notes>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Cambria</vt:lpstr>
      <vt:lpstr>Gill Sans MT</vt:lpstr>
      <vt:lpstr>Times New Roman</vt:lpstr>
      <vt:lpstr>Gallery</vt:lpstr>
      <vt:lpstr>Usain Bolt </vt:lpstr>
      <vt:lpstr>   GIFTED RUNNER</vt:lpstr>
      <vt:lpstr>    THE MOMENT</vt:lpstr>
      <vt:lpstr>IS THE JOURNEY THAT SMOOTH ????????</vt:lpstr>
      <vt:lpstr>   TIME SPOKE</vt:lpstr>
      <vt:lpstr>HISTORY CONTINUES…………….</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Usain Bolt</dc:title>
  <dc:creator>Karri, Sukanya (Refinitiv)</dc:creator>
  <cp:lastModifiedBy>admin</cp:lastModifiedBy>
  <cp:revision>107</cp:revision>
  <dcterms:created xsi:type="dcterms:W3CDTF">2020-02-19T02:43:05Z</dcterms:created>
  <dcterms:modified xsi:type="dcterms:W3CDTF">2020-02-21T14:17:08Z</dcterms:modified>
</cp:coreProperties>
</file>

<file path=docProps/thumbnail.jpeg>
</file>